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7" r:id="rId6"/>
    <p:sldId id="274" r:id="rId7"/>
    <p:sldId id="283" r:id="rId8"/>
    <p:sldId id="286" r:id="rId9"/>
    <p:sldId id="295" r:id="rId10"/>
    <p:sldId id="296" r:id="rId11"/>
    <p:sldId id="297" r:id="rId12"/>
    <p:sldId id="287" r:id="rId13"/>
    <p:sldId id="288" r:id="rId14"/>
    <p:sldId id="292" r:id="rId15"/>
    <p:sldId id="289" r:id="rId16"/>
    <p:sldId id="294" r:id="rId17"/>
    <p:sldId id="281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uce Bold" panose="020B0604020202020204" charset="0"/>
      <p:regular r:id="rId24"/>
    </p:embeddedFont>
    <p:embeddedFont>
      <p:font typeface="Open Sauce Light" panose="020B0604020202020204" charset="0"/>
      <p:regular r:id="rId25"/>
    </p:embeddedFont>
    <p:embeddedFont>
      <p:font typeface="Open Sauce Medium" panose="020B0604020202020204" charset="0"/>
      <p:regular r:id="rId26"/>
    </p:embeddedFont>
    <p:embeddedFont>
      <p:font typeface="Ovo" panose="02020502070400060406" pitchFamily="18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042"/>
    <a:srgbClr val="EB8208"/>
    <a:srgbClr val="9B9B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765D-2BA7-4B8B-A83E-04A5CBA34345}" v="23" dt="2023-07-16T14:13:1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6" autoAdjust="0"/>
    <p:restoredTop sz="87355" autoAdjust="0"/>
  </p:normalViewPr>
  <p:slideViewPr>
    <p:cSldViewPr>
      <p:cViewPr varScale="1">
        <p:scale>
          <a:sx n="65" d="100"/>
          <a:sy n="65" d="100"/>
        </p:scale>
        <p:origin x="152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rike Gilles" userId="ac909c8a-f9f5-41af-b5fc-36e00a0173dd" providerId="ADAL" clId="{E3E7765D-2BA7-4B8B-A83E-04A5CBA34345}"/>
    <pc:docChg chg="undo custSel addSld modSld sldOrd">
      <pc:chgData name="Heinrike Gilles" userId="ac909c8a-f9f5-41af-b5fc-36e00a0173dd" providerId="ADAL" clId="{E3E7765D-2BA7-4B8B-A83E-04A5CBA34345}" dt="2023-07-16T14:20:18.201" v="719" actId="20577"/>
      <pc:docMkLst>
        <pc:docMk/>
      </pc:docMkLst>
      <pc:sldChg chg="modSp mod">
        <pc:chgData name="Heinrike Gilles" userId="ac909c8a-f9f5-41af-b5fc-36e00a0173dd" providerId="ADAL" clId="{E3E7765D-2BA7-4B8B-A83E-04A5CBA34345}" dt="2023-07-16T14:16:16.200" v="692" actId="207"/>
        <pc:sldMkLst>
          <pc:docMk/>
          <pc:sldMk cId="0" sldId="257"/>
        </pc:sldMkLst>
        <pc:spChg chg="mod">
          <ac:chgData name="Heinrike Gilles" userId="ac909c8a-f9f5-41af-b5fc-36e00a0173dd" providerId="ADAL" clId="{E3E7765D-2BA7-4B8B-A83E-04A5CBA34345}" dt="2023-07-16T14:16:16.200" v="692" actId="207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Heinrike Gilles" userId="ac909c8a-f9f5-41af-b5fc-36e00a0173dd" providerId="ADAL" clId="{E3E7765D-2BA7-4B8B-A83E-04A5CBA34345}" dt="2023-07-16T13:29:57.174" v="6" actId="1076"/>
        <pc:sldMkLst>
          <pc:docMk/>
          <pc:sldMk cId="0" sldId="258"/>
        </pc:sldMkLst>
        <pc:spChg chg="mod">
          <ac:chgData name="Heinrike Gilles" userId="ac909c8a-f9f5-41af-b5fc-36e00a0173dd" providerId="ADAL" clId="{E3E7765D-2BA7-4B8B-A83E-04A5CBA34345}" dt="2023-07-16T13:29:52.628" v="5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49.756" v="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57.174" v="6" actId="1076"/>
          <ac:spMkLst>
            <pc:docMk/>
            <pc:sldMk cId="0" sldId="258"/>
            <ac:spMk id="12" creationId="{3EB242E7-51B1-98B1-42E3-BCDE64194782}"/>
          </ac:spMkLst>
        </pc:spChg>
      </pc:sldChg>
      <pc:sldChg chg="delSp modSp mod">
        <pc:chgData name="Heinrike Gilles" userId="ac909c8a-f9f5-41af-b5fc-36e00a0173dd" providerId="ADAL" clId="{E3E7765D-2BA7-4B8B-A83E-04A5CBA34345}" dt="2023-07-16T13:36:58.729" v="11" actId="21"/>
        <pc:sldMkLst>
          <pc:docMk/>
          <pc:sldMk cId="0" sldId="260"/>
        </pc:sldMkLst>
        <pc:spChg chg="mod">
          <ac:chgData name="Heinrike Gilles" userId="ac909c8a-f9f5-41af-b5fc-36e00a0173dd" providerId="ADAL" clId="{E3E7765D-2BA7-4B8B-A83E-04A5CBA34345}" dt="2023-07-16T13:30:16.581" v="9" actId="1076"/>
          <ac:spMkLst>
            <pc:docMk/>
            <pc:sldMk cId="0" sldId="260"/>
            <ac:spMk id="5" creationId="{00000000-0000-0000-0000-000000000000}"/>
          </ac:spMkLst>
        </pc:spChg>
        <pc:picChg chg="del">
          <ac:chgData name="Heinrike Gilles" userId="ac909c8a-f9f5-41af-b5fc-36e00a0173dd" providerId="ADAL" clId="{E3E7765D-2BA7-4B8B-A83E-04A5CBA34345}" dt="2023-07-16T13:36:58.729" v="11" actId="21"/>
          <ac:picMkLst>
            <pc:docMk/>
            <pc:sldMk cId="0" sldId="260"/>
            <ac:picMk id="14" creationId="{DC17F43C-7BF9-67DD-CC11-410F1AC74A2A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16.753" v="688" actId="729"/>
        <pc:sldMkLst>
          <pc:docMk/>
          <pc:sldMk cId="0" sldId="262"/>
        </pc:sldMkLst>
      </pc:sldChg>
      <pc:sldChg chg="mod modShow">
        <pc:chgData name="Heinrike Gilles" userId="ac909c8a-f9f5-41af-b5fc-36e00a0173dd" providerId="ADAL" clId="{E3E7765D-2BA7-4B8B-A83E-04A5CBA34345}" dt="2023-07-16T14:15:14.287" v="687" actId="729"/>
        <pc:sldMkLst>
          <pc:docMk/>
          <pc:sldMk cId="0" sldId="263"/>
        </pc:sldMkLst>
      </pc:sldChg>
      <pc:sldChg chg="mod modShow">
        <pc:chgData name="Heinrike Gilles" userId="ac909c8a-f9f5-41af-b5fc-36e00a0173dd" providerId="ADAL" clId="{E3E7765D-2BA7-4B8B-A83E-04A5CBA34345}" dt="2023-07-16T14:15:11.166" v="686" actId="729"/>
        <pc:sldMkLst>
          <pc:docMk/>
          <pc:sldMk cId="0" sldId="264"/>
        </pc:sldMkLst>
      </pc:sldChg>
      <pc:sldChg chg="mod modShow">
        <pc:chgData name="Heinrike Gilles" userId="ac909c8a-f9f5-41af-b5fc-36e00a0173dd" providerId="ADAL" clId="{E3E7765D-2BA7-4B8B-A83E-04A5CBA34345}" dt="2023-07-16T14:15:07.446" v="685" actId="729"/>
        <pc:sldMkLst>
          <pc:docMk/>
          <pc:sldMk cId="0" sldId="265"/>
        </pc:sldMkLst>
      </pc:sldChg>
      <pc:sldChg chg="mod modShow">
        <pc:chgData name="Heinrike Gilles" userId="ac909c8a-f9f5-41af-b5fc-36e00a0173dd" providerId="ADAL" clId="{E3E7765D-2BA7-4B8B-A83E-04A5CBA34345}" dt="2023-07-16T14:15:04.574" v="684" actId="729"/>
        <pc:sldMkLst>
          <pc:docMk/>
          <pc:sldMk cId="0" sldId="266"/>
        </pc:sldMkLst>
      </pc:sldChg>
      <pc:sldChg chg="addSp delSp modSp mod">
        <pc:chgData name="Heinrike Gilles" userId="ac909c8a-f9f5-41af-b5fc-36e00a0173dd" providerId="ADAL" clId="{E3E7765D-2BA7-4B8B-A83E-04A5CBA34345}" dt="2023-07-16T14:17:35.906" v="698" actId="14100"/>
        <pc:sldMkLst>
          <pc:docMk/>
          <pc:sldMk cId="0" sldId="267"/>
        </pc:sldMkLst>
        <pc:spChg chg="mod">
          <ac:chgData name="Heinrike Gilles" userId="ac909c8a-f9f5-41af-b5fc-36e00a0173dd" providerId="ADAL" clId="{E3E7765D-2BA7-4B8B-A83E-04A5CBA34345}" dt="2023-07-16T14:17:35.906" v="698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42:11.638" v="146" actId="404"/>
          <ac:spMkLst>
            <pc:docMk/>
            <pc:sldMk cId="0" sldId="267"/>
            <ac:spMk id="5" creationId="{CF177C4E-275D-2058-ED50-920F1A5EC62A}"/>
          </ac:spMkLst>
        </pc:spChg>
        <pc:spChg chg="del mod">
          <ac:chgData name="Heinrike Gilles" userId="ac909c8a-f9f5-41af-b5fc-36e00a0173dd" providerId="ADAL" clId="{E3E7765D-2BA7-4B8B-A83E-04A5CBA34345}" dt="2023-07-16T13:27:32.457" v="2"/>
          <ac:spMkLst>
            <pc:docMk/>
            <pc:sldMk cId="0" sldId="267"/>
            <ac:spMk id="7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30:26.761" v="10" actId="1076"/>
          <ac:spMkLst>
            <pc:docMk/>
            <pc:sldMk cId="0" sldId="267"/>
            <ac:spMk id="10" creationId="{20C0D035-E2AD-5518-E3B0-6DC56ACD4785}"/>
          </ac:spMkLst>
        </pc:spChg>
        <pc:picChg chg="add mod">
          <ac:chgData name="Heinrike Gilles" userId="ac909c8a-f9f5-41af-b5fc-36e00a0173dd" providerId="ADAL" clId="{E3E7765D-2BA7-4B8B-A83E-04A5CBA34345}" dt="2023-07-16T13:42:17.534" v="147" actId="1076"/>
          <ac:picMkLst>
            <pc:docMk/>
            <pc:sldMk cId="0" sldId="267"/>
            <ac:picMk id="4" creationId="{F0D37D08-FEB4-E9FE-9A05-C929085865C0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02.807" v="683" actId="729"/>
        <pc:sldMkLst>
          <pc:docMk/>
          <pc:sldMk cId="0" sldId="268"/>
        </pc:sldMkLst>
      </pc:sldChg>
      <pc:sldChg chg="mod modShow">
        <pc:chgData name="Heinrike Gilles" userId="ac909c8a-f9f5-41af-b5fc-36e00a0173dd" providerId="ADAL" clId="{E3E7765D-2BA7-4B8B-A83E-04A5CBA34345}" dt="2023-07-16T14:15:00.240" v="682" actId="729"/>
        <pc:sldMkLst>
          <pc:docMk/>
          <pc:sldMk cId="0" sldId="269"/>
        </pc:sldMkLst>
      </pc:sldChg>
      <pc:sldChg chg="mod modShow">
        <pc:chgData name="Heinrike Gilles" userId="ac909c8a-f9f5-41af-b5fc-36e00a0173dd" providerId="ADAL" clId="{E3E7765D-2BA7-4B8B-A83E-04A5CBA34345}" dt="2023-07-16T14:14:58.166" v="681" actId="729"/>
        <pc:sldMkLst>
          <pc:docMk/>
          <pc:sldMk cId="0" sldId="270"/>
        </pc:sldMkLst>
      </pc:sldChg>
      <pc:sldChg chg="mod modShow">
        <pc:chgData name="Heinrike Gilles" userId="ac909c8a-f9f5-41af-b5fc-36e00a0173dd" providerId="ADAL" clId="{E3E7765D-2BA7-4B8B-A83E-04A5CBA34345}" dt="2023-07-16T14:14:55.946" v="680" actId="729"/>
        <pc:sldMkLst>
          <pc:docMk/>
          <pc:sldMk cId="0" sldId="271"/>
        </pc:sldMkLst>
      </pc:sldChg>
      <pc:sldChg chg="addSp delSp modSp mod ord modShow">
        <pc:chgData name="Heinrike Gilles" userId="ac909c8a-f9f5-41af-b5fc-36e00a0173dd" providerId="ADAL" clId="{E3E7765D-2BA7-4B8B-A83E-04A5CBA34345}" dt="2023-07-16T14:17:12.150" v="695" actId="14100"/>
        <pc:sldMkLst>
          <pc:docMk/>
          <pc:sldMk cId="0" sldId="274"/>
        </pc:sldMkLst>
        <pc:spChg chg="mod">
          <ac:chgData name="Heinrike Gilles" userId="ac909c8a-f9f5-41af-b5fc-36e00a0173dd" providerId="ADAL" clId="{E3E7765D-2BA7-4B8B-A83E-04A5CBA34345}" dt="2023-07-16T13:43:43.509" v="154" actId="1076"/>
          <ac:spMkLst>
            <pc:docMk/>
            <pc:sldMk cId="0" sldId="274"/>
            <ac:spMk id="2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44:51.107" v="197" actId="478"/>
          <ac:spMkLst>
            <pc:docMk/>
            <pc:sldMk cId="0" sldId="274"/>
            <ac:spMk id="3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43:46.523" v="155" actId="1076"/>
          <ac:spMkLst>
            <pc:docMk/>
            <pc:sldMk cId="0" sldId="274"/>
            <ac:spMk id="6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9.779" v="201" actId="478"/>
          <ac:spMkLst>
            <pc:docMk/>
            <pc:sldMk cId="0" sldId="274"/>
            <ac:spMk id="11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4.718" v="199" actId="478"/>
          <ac:spMkLst>
            <pc:docMk/>
            <pc:sldMk cId="0" sldId="274"/>
            <ac:spMk id="12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17:12.150" v="695" actId="14100"/>
          <ac:spMkLst>
            <pc:docMk/>
            <pc:sldMk cId="0" sldId="274"/>
            <ac:spMk id="13" creationId="{1B182231-8E05-8D71-0342-9375D0293976}"/>
          </ac:spMkLst>
        </pc:spChg>
        <pc:spChg chg="add mod">
          <ac:chgData name="Heinrike Gilles" userId="ac909c8a-f9f5-41af-b5fc-36e00a0173dd" providerId="ADAL" clId="{E3E7765D-2BA7-4B8B-A83E-04A5CBA34345}" dt="2023-07-16T13:43:38.920" v="152"/>
          <ac:spMkLst>
            <pc:docMk/>
            <pc:sldMk cId="0" sldId="274"/>
            <ac:spMk id="14" creationId="{6C9B4943-4320-EF37-58B3-D812E3850B11}"/>
          </ac:spMkLst>
        </pc:spChg>
        <pc:spChg chg="add mod">
          <ac:chgData name="Heinrike Gilles" userId="ac909c8a-f9f5-41af-b5fc-36e00a0173dd" providerId="ADAL" clId="{E3E7765D-2BA7-4B8B-A83E-04A5CBA34345}" dt="2023-07-16T13:44:40.527" v="195" actId="14100"/>
          <ac:spMkLst>
            <pc:docMk/>
            <pc:sldMk cId="0" sldId="274"/>
            <ac:spMk id="15" creationId="{7550250C-AD64-8DF5-E51D-67C670796D1F}"/>
          </ac:spMkLst>
        </pc:spChg>
        <pc:spChg chg="add mod">
          <ac:chgData name="Heinrike Gilles" userId="ac909c8a-f9f5-41af-b5fc-36e00a0173dd" providerId="ADAL" clId="{E3E7765D-2BA7-4B8B-A83E-04A5CBA34345}" dt="2023-07-16T13:51:11.770" v="241"/>
          <ac:spMkLst>
            <pc:docMk/>
            <pc:sldMk cId="0" sldId="274"/>
            <ac:spMk id="16" creationId="{0AA0437F-C6B2-0E49-0948-4EA6672EE19B}"/>
          </ac:spMkLst>
        </pc:spChg>
        <pc:grpChg chg="del mod">
          <ac:chgData name="Heinrike Gilles" userId="ac909c8a-f9f5-41af-b5fc-36e00a0173dd" providerId="ADAL" clId="{E3E7765D-2BA7-4B8B-A83E-04A5CBA34345}" dt="2023-07-16T13:43:50.024" v="157" actId="478"/>
          <ac:grpSpMkLst>
            <pc:docMk/>
            <pc:sldMk cId="0" sldId="274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49.653" v="196" actId="478"/>
          <ac:grpSpMkLst>
            <pc:docMk/>
            <pc:sldMk cId="0" sldId="274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54.718" v="199" actId="478"/>
          <ac:grpSpMkLst>
            <pc:docMk/>
            <pc:sldMk cId="0" sldId="274"/>
            <ac:grpSpMk id="10" creationId="{00000000-0000-0000-0000-000000000000}"/>
          </ac:grpSpMkLst>
        </pc:grpChg>
        <pc:picChg chg="add mod">
          <ac:chgData name="Heinrike Gilles" userId="ac909c8a-f9f5-41af-b5fc-36e00a0173dd" providerId="ADAL" clId="{E3E7765D-2BA7-4B8B-A83E-04A5CBA34345}" dt="2023-07-16T13:53:19.353" v="249" actId="1076"/>
          <ac:picMkLst>
            <pc:docMk/>
            <pc:sldMk cId="0" sldId="274"/>
            <ac:picMk id="18" creationId="{09BB4B81-99FE-3275-24D3-D3C081CBED70}"/>
          </ac:picMkLst>
        </pc:picChg>
      </pc:sldChg>
      <pc:sldChg chg="addSp delSp modSp mod modShow">
        <pc:chgData name="Heinrike Gilles" userId="ac909c8a-f9f5-41af-b5fc-36e00a0173dd" providerId="ADAL" clId="{E3E7765D-2BA7-4B8B-A83E-04A5CBA34345}" dt="2023-07-16T14:20:18.201" v="719" actId="20577"/>
        <pc:sldMkLst>
          <pc:docMk/>
          <pc:sldMk cId="1932315752" sldId="283"/>
        </pc:sldMkLst>
        <pc:spChg chg="mod">
          <ac:chgData name="Heinrike Gilles" userId="ac909c8a-f9f5-41af-b5fc-36e00a0173dd" providerId="ADAL" clId="{E3E7765D-2BA7-4B8B-A83E-04A5CBA34345}" dt="2023-07-16T13:56:20.639" v="258" actId="1076"/>
          <ac:spMkLst>
            <pc:docMk/>
            <pc:sldMk cId="1932315752" sldId="283"/>
            <ac:spMk id="2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3:27.867" v="398" actId="1076"/>
          <ac:spMkLst>
            <pc:docMk/>
            <pc:sldMk cId="1932315752" sldId="283"/>
            <ac:spMk id="3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1.540" v="251" actId="478"/>
          <ac:spMkLst>
            <pc:docMk/>
            <pc:sldMk cId="1932315752" sldId="283"/>
            <ac:spMk id="4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5.573" v="254" actId="478"/>
          <ac:spMkLst>
            <pc:docMk/>
            <pc:sldMk cId="1932315752" sldId="283"/>
            <ac:spMk id="5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7.881" v="255" actId="478"/>
          <ac:spMkLst>
            <pc:docMk/>
            <pc:sldMk cId="1932315752" sldId="283"/>
            <ac:spMk id="6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3.877" v="253" actId="478"/>
          <ac:spMkLst>
            <pc:docMk/>
            <pc:sldMk cId="1932315752" sldId="283"/>
            <ac:spMk id="7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9.519" v="256" actId="478"/>
          <ac:spMkLst>
            <pc:docMk/>
            <pc:sldMk cId="1932315752" sldId="283"/>
            <ac:spMk id="8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8:00.204" v="508" actId="1076"/>
          <ac:spMkLst>
            <pc:docMk/>
            <pc:sldMk cId="1932315752" sldId="283"/>
            <ac:spMk id="9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59:24.041" v="392" actId="1076"/>
          <ac:spMkLst>
            <pc:docMk/>
            <pc:sldMk cId="1932315752" sldId="283"/>
            <ac:spMk id="10" creationId="{84935E28-45DB-0B04-A9AB-E7A17E4F9D0B}"/>
          </ac:spMkLst>
        </pc:spChg>
        <pc:spChg chg="add del mod">
          <ac:chgData name="Heinrike Gilles" userId="ac909c8a-f9f5-41af-b5fc-36e00a0173dd" providerId="ADAL" clId="{E3E7765D-2BA7-4B8B-A83E-04A5CBA34345}" dt="2023-07-16T13:57:34.147" v="341"/>
          <ac:spMkLst>
            <pc:docMk/>
            <pc:sldMk cId="1932315752" sldId="283"/>
            <ac:spMk id="11" creationId="{C76CDF21-3E20-FA0B-1251-CB0074BD0ADC}"/>
          </ac:spMkLst>
        </pc:spChg>
        <pc:spChg chg="add mod">
          <ac:chgData name="Heinrike Gilles" userId="ac909c8a-f9f5-41af-b5fc-36e00a0173dd" providerId="ADAL" clId="{E3E7765D-2BA7-4B8B-A83E-04A5CBA34345}" dt="2023-07-16T14:08:05.315" v="509" actId="1076"/>
          <ac:spMkLst>
            <pc:docMk/>
            <pc:sldMk cId="1932315752" sldId="283"/>
            <ac:spMk id="12" creationId="{75E0E701-D19D-B75F-355A-67791C65E43F}"/>
          </ac:spMkLst>
        </pc:spChg>
        <pc:spChg chg="add mod">
          <ac:chgData name="Heinrike Gilles" userId="ac909c8a-f9f5-41af-b5fc-36e00a0173dd" providerId="ADAL" clId="{E3E7765D-2BA7-4B8B-A83E-04A5CBA34345}" dt="2023-07-16T14:08:15.555" v="510" actId="1076"/>
          <ac:spMkLst>
            <pc:docMk/>
            <pc:sldMk cId="1932315752" sldId="283"/>
            <ac:spMk id="14" creationId="{7EFB3C7D-FD85-D48D-D260-EAE036CFA091}"/>
          </ac:spMkLst>
        </pc:spChg>
        <pc:spChg chg="add del mod">
          <ac:chgData name="Heinrike Gilles" userId="ac909c8a-f9f5-41af-b5fc-36e00a0173dd" providerId="ADAL" clId="{E3E7765D-2BA7-4B8B-A83E-04A5CBA34345}" dt="2023-07-16T14:03:53.922" v="403"/>
          <ac:spMkLst>
            <pc:docMk/>
            <pc:sldMk cId="1932315752" sldId="283"/>
            <ac:spMk id="17" creationId="{A59946E6-0F90-E158-D55D-7CB007F180DB}"/>
          </ac:spMkLst>
        </pc:spChg>
        <pc:spChg chg="add mod">
          <ac:chgData name="Heinrike Gilles" userId="ac909c8a-f9f5-41af-b5fc-36e00a0173dd" providerId="ADAL" clId="{E3E7765D-2BA7-4B8B-A83E-04A5CBA34345}" dt="2023-07-16T14:20:18.201" v="719" actId="20577"/>
          <ac:spMkLst>
            <pc:docMk/>
            <pc:sldMk cId="1932315752" sldId="283"/>
            <ac:spMk id="18" creationId="{B6208723-98AC-9108-D3DF-C41CCD2981BF}"/>
          </ac:spMkLst>
        </pc:spChg>
        <pc:picChg chg="add mod">
          <ac:chgData name="Heinrike Gilles" userId="ac909c8a-f9f5-41af-b5fc-36e00a0173dd" providerId="ADAL" clId="{E3E7765D-2BA7-4B8B-A83E-04A5CBA34345}" dt="2023-07-16T14:05:57.864" v="476" actId="14100"/>
          <ac:picMkLst>
            <pc:docMk/>
            <pc:sldMk cId="1932315752" sldId="283"/>
            <ac:picMk id="16" creationId="{006325CC-9010-EFEF-E194-6CD8E8CC7A97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20.844" v="689" actId="729"/>
        <pc:sldMkLst>
          <pc:docMk/>
          <pc:sldMk cId="1850895704" sldId="284"/>
        </pc:sldMkLst>
      </pc:sldChg>
      <pc:sldChg chg="add">
        <pc:chgData name="Heinrike Gilles" userId="ac909c8a-f9f5-41af-b5fc-36e00a0173dd" providerId="ADAL" clId="{E3E7765D-2BA7-4B8B-A83E-04A5CBA34345}" dt="2023-07-16T13:43:06.880" v="148" actId="2890"/>
        <pc:sldMkLst>
          <pc:docMk/>
          <pc:sldMk cId="2780420056" sldId="285"/>
        </pc:sldMkLst>
      </pc:sldChg>
      <pc:sldChg chg="addSp delSp modSp add mod modShow">
        <pc:chgData name="Heinrike Gilles" userId="ac909c8a-f9f5-41af-b5fc-36e00a0173dd" providerId="ADAL" clId="{E3E7765D-2BA7-4B8B-A83E-04A5CBA34345}" dt="2023-07-16T14:14:14.189" v="679" actId="20577"/>
        <pc:sldMkLst>
          <pc:docMk/>
          <pc:sldMk cId="4102809331" sldId="286"/>
        </pc:sldMkLst>
        <pc:spChg chg="mod">
          <ac:chgData name="Heinrike Gilles" userId="ac909c8a-f9f5-41af-b5fc-36e00a0173dd" providerId="ADAL" clId="{E3E7765D-2BA7-4B8B-A83E-04A5CBA34345}" dt="2023-07-16T14:12:25.332" v="611" actId="1076"/>
          <ac:spMkLst>
            <pc:docMk/>
            <pc:sldMk cId="4102809331" sldId="286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08:22.796" v="511" actId="1076"/>
          <ac:spMkLst>
            <pc:docMk/>
            <pc:sldMk cId="4102809331" sldId="286"/>
            <ac:spMk id="13" creationId="{8F9C874B-F3E3-98D1-B8F5-0C843A79833F}"/>
          </ac:spMkLst>
        </pc:spChg>
        <pc:spChg chg="add mod">
          <ac:chgData name="Heinrike Gilles" userId="ac909c8a-f9f5-41af-b5fc-36e00a0173dd" providerId="ADAL" clId="{E3E7765D-2BA7-4B8B-A83E-04A5CBA34345}" dt="2023-07-16T14:07:05.858" v="489" actId="20577"/>
          <ac:spMkLst>
            <pc:docMk/>
            <pc:sldMk cId="4102809331" sldId="286"/>
            <ac:spMk id="14" creationId="{299B7A1A-ED4A-4A86-74BD-119B3A6408FB}"/>
          </ac:spMkLst>
        </pc:spChg>
        <pc:spChg chg="add mod">
          <ac:chgData name="Heinrike Gilles" userId="ac909c8a-f9f5-41af-b5fc-36e00a0173dd" providerId="ADAL" clId="{E3E7765D-2BA7-4B8B-A83E-04A5CBA34345}" dt="2023-07-16T14:07:29.815" v="505" actId="14100"/>
          <ac:spMkLst>
            <pc:docMk/>
            <pc:sldMk cId="4102809331" sldId="286"/>
            <ac:spMk id="15" creationId="{35680370-C73D-914E-622D-05473FA25803}"/>
          </ac:spMkLst>
        </pc:spChg>
        <pc:spChg chg="add mod">
          <ac:chgData name="Heinrike Gilles" userId="ac909c8a-f9f5-41af-b5fc-36e00a0173dd" providerId="ADAL" clId="{E3E7765D-2BA7-4B8B-A83E-04A5CBA34345}" dt="2023-07-16T14:13:46.492" v="665" actId="20577"/>
          <ac:spMkLst>
            <pc:docMk/>
            <pc:sldMk cId="4102809331" sldId="286"/>
            <ac:spMk id="16" creationId="{F5F00F5E-82D9-581B-952B-80FB52655600}"/>
          </ac:spMkLst>
        </pc:spChg>
        <pc:spChg chg="add del mod">
          <ac:chgData name="Heinrike Gilles" userId="ac909c8a-f9f5-41af-b5fc-36e00a0173dd" providerId="ADAL" clId="{E3E7765D-2BA7-4B8B-A83E-04A5CBA34345}" dt="2023-07-16T14:10:05.121" v="514"/>
          <ac:spMkLst>
            <pc:docMk/>
            <pc:sldMk cId="4102809331" sldId="286"/>
            <ac:spMk id="17" creationId="{4249C9A6-5394-F5DA-C7FE-84586F28DBFD}"/>
          </ac:spMkLst>
        </pc:spChg>
        <pc:spChg chg="add mo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8" creationId="{D14F02B5-07C3-11E2-A0E7-976B1ACD0F9A}"/>
          </ac:spMkLst>
        </pc:spChg>
        <pc:spChg chg="add mod or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9" creationId="{C1214B4A-70A9-5FB4-86EE-0DA51827D8E7}"/>
          </ac:spMkLst>
        </pc:spChg>
        <pc:spChg chg="add mod">
          <ac:chgData name="Heinrike Gilles" userId="ac909c8a-f9f5-41af-b5fc-36e00a0173dd" providerId="ADAL" clId="{E3E7765D-2BA7-4B8B-A83E-04A5CBA34345}" dt="2023-07-16T14:14:14.189" v="679" actId="20577"/>
          <ac:spMkLst>
            <pc:docMk/>
            <pc:sldMk cId="4102809331" sldId="286"/>
            <ac:spMk id="21" creationId="{82168EB8-DE64-E75D-6DFA-380101178D52}"/>
          </ac:spMkLst>
        </pc:spChg>
        <pc:grpChg chg="del">
          <ac:chgData name="Heinrike Gilles" userId="ac909c8a-f9f5-41af-b5fc-36e00a0173dd" providerId="ADAL" clId="{E3E7765D-2BA7-4B8B-A83E-04A5CBA34345}" dt="2023-07-16T14:06:45.248" v="479" actId="478"/>
          <ac:grpSpMkLst>
            <pc:docMk/>
            <pc:sldMk cId="4102809331" sldId="286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39.144" v="506" actId="478"/>
          <ac:grpSpMkLst>
            <pc:docMk/>
            <pc:sldMk cId="4102809331" sldId="286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42.941" v="507" actId="478"/>
          <ac:grpSpMkLst>
            <pc:docMk/>
            <pc:sldMk cId="4102809331" sldId="286"/>
            <ac:grpSpMk id="10" creationId="{00000000-0000-0000-0000-000000000000}"/>
          </ac:grpSpMkLst>
        </pc:grpChg>
        <pc:grpChg chg="add mod">
          <ac:chgData name="Heinrike Gilles" userId="ac909c8a-f9f5-41af-b5fc-36e00a0173dd" providerId="ADAL" clId="{E3E7765D-2BA7-4B8B-A83E-04A5CBA34345}" dt="2023-07-16T14:12:30.864" v="612" actId="1076"/>
          <ac:grpSpMkLst>
            <pc:docMk/>
            <pc:sldMk cId="4102809331" sldId="286"/>
            <ac:grpSpMk id="20" creationId="{BF979024-60ED-DD17-A079-4F158675D539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0.50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1.34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9.84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12.67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0.4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1.4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3.9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13:11.8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0.50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1.34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9.84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1.34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12.67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0.4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1.4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3.9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13:11.8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9.84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12.67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0.4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1.4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23.9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13:11.8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19:06:00.50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63D6-4648-4F73-B431-20F7AF2AA507}" type="datetimeFigureOut">
              <a:rPr lang="de-DE" smtClean="0"/>
              <a:t>19.07.2023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FBEC-9BE9-479E-99AB-0E0620112F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7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Avenir"/>
              <a:buChar char="•"/>
            </a:pPr>
            <a:r>
              <a:rPr lang="en-GB" b="1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MNIST</a:t>
            </a:r>
            <a:r>
              <a:rPr lang="en-GB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: Modified National Institute of Standards and Technology database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Training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60.000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Test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28 x 28 pixels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grayscale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 different classes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(noted in first column) 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CSV files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i="0" dirty="0">
                <a:latin typeface="Avenir"/>
                <a:ea typeface="Avenir"/>
                <a:cs typeface="Avenir"/>
                <a:sym typeface="Avenir"/>
              </a:rPr>
              <a:t>Comma-separated values)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Size-normalized &amp; </a:t>
            </a:r>
            <a:r>
              <a:rPr lang="en-GB" dirty="0" err="1">
                <a:latin typeface="Avenir"/>
                <a:ea typeface="Avenir"/>
                <a:cs typeface="Avenir"/>
                <a:sym typeface="Avenir"/>
              </a:rPr>
              <a:t>centered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visually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each row is one image with values from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0 to 255</a:t>
            </a:r>
            <a:endParaRPr lang="en-GB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09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Z-Transformation: </a:t>
            </a:r>
          </a:p>
          <a:p>
            <a:pPr marL="171450" indent="-171450">
              <a:buFontTx/>
              <a:buChar char="-"/>
            </a:pPr>
            <a:r>
              <a:rPr lang="de-DE" dirty="0"/>
              <a:t>Statistical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standardize</a:t>
            </a:r>
            <a:r>
              <a:rPr lang="de-DE" dirty="0"/>
              <a:t> &amp; </a:t>
            </a:r>
            <a:r>
              <a:rPr lang="de-DE" dirty="0" err="1"/>
              <a:t>normalize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After: </a:t>
            </a:r>
            <a:r>
              <a:rPr lang="de-DE" dirty="0" err="1"/>
              <a:t>mean</a:t>
            </a:r>
            <a:r>
              <a:rPr lang="de-DE" dirty="0"/>
              <a:t> = 0, </a:t>
            </a:r>
            <a:r>
              <a:rPr lang="de-DE" dirty="0" err="1"/>
              <a:t>sd</a:t>
            </a:r>
            <a:r>
              <a:rPr lang="de-DE" dirty="0"/>
              <a:t> = 1,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subtracted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&amp;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comparability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PCA: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redundancy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,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eigenvector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Eigenvalues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formula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eigenvalue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eigenvector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Eigenvectors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sorted</a:t>
            </a:r>
            <a:r>
              <a:rPr lang="de-DE" dirty="0"/>
              <a:t> in </a:t>
            </a:r>
            <a:r>
              <a:rPr lang="de-DE" dirty="0" err="1"/>
              <a:t>descending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explain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PCs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total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41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to KNN (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Multiple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: Filter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on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Filters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: Filters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simple: Edge </a:t>
            </a:r>
            <a:r>
              <a:rPr lang="de-DE" dirty="0" err="1"/>
              <a:t>detection</a:t>
            </a:r>
            <a:r>
              <a:rPr lang="de-DE" dirty="0"/>
              <a:t> etc. and </a:t>
            </a:r>
            <a:r>
              <a:rPr lang="de-DE" dirty="0" err="1"/>
              <a:t>filters</a:t>
            </a:r>
            <a:r>
              <a:rPr lang="de-DE" dirty="0"/>
              <a:t> from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shapes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ReLU</a:t>
            </a:r>
            <a:r>
              <a:rPr lang="de-DE" dirty="0"/>
              <a:t>), </a:t>
            </a:r>
            <a:r>
              <a:rPr lang="de-DE" dirty="0" err="1"/>
              <a:t>determines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activated </a:t>
            </a:r>
          </a:p>
          <a:p>
            <a:pPr marL="171450" indent="-171450">
              <a:buFontTx/>
              <a:buChar char="-"/>
            </a:pPr>
            <a:r>
              <a:rPr lang="de-DE" dirty="0"/>
              <a:t>Pooling </a:t>
            </a:r>
            <a:r>
              <a:rPr lang="de-DE" dirty="0" err="1"/>
              <a:t>layers</a:t>
            </a:r>
            <a:r>
              <a:rPr lang="de-DE" dirty="0"/>
              <a:t>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spacial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-&gt; </a:t>
            </a:r>
            <a:r>
              <a:rPr lang="de-DE" dirty="0" err="1"/>
              <a:t>condenses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in a </a:t>
            </a:r>
            <a:r>
              <a:rPr lang="de-DE" dirty="0" err="1"/>
              <a:t>region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Neuron: Transformation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Output: Different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68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40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Runtime</a:t>
            </a:r>
            <a:r>
              <a:rPr lang="de-DE" dirty="0"/>
              <a:t> o 26.4 </a:t>
            </a:r>
            <a:r>
              <a:rPr lang="de-DE" dirty="0" err="1"/>
              <a:t>seconds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10000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time -&gt; Splitting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Solution: </a:t>
            </a:r>
            <a:r>
              <a:rPr lang="de-DE" b="1" dirty="0" err="1"/>
              <a:t>Implementing</a:t>
            </a:r>
            <a:r>
              <a:rPr lang="de-DE" b="1" dirty="0"/>
              <a:t> an </a:t>
            </a:r>
            <a:r>
              <a:rPr lang="de-DE" b="1" dirty="0" err="1"/>
              <a:t>algorithm</a:t>
            </a:r>
            <a:r>
              <a:rPr lang="de-DE" b="1" dirty="0"/>
              <a:t>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speeds</a:t>
            </a:r>
            <a:r>
              <a:rPr lang="de-DE" b="1" dirty="0"/>
              <a:t> </a:t>
            </a:r>
            <a:r>
              <a:rPr lang="de-DE" b="1" dirty="0" err="1"/>
              <a:t>up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KNN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K-dimensional-</a:t>
            </a:r>
            <a:r>
              <a:rPr lang="de-DE" b="0" dirty="0" err="1"/>
              <a:t>Trees</a:t>
            </a:r>
            <a:r>
              <a:rPr lang="de-DE" b="0" dirty="0"/>
              <a:t>: </a:t>
            </a:r>
            <a:r>
              <a:rPr lang="de-DE" b="0" dirty="0" err="1"/>
              <a:t>Algorithm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prevents</a:t>
            </a:r>
            <a:r>
              <a:rPr lang="de-DE" b="0" dirty="0"/>
              <a:t> </a:t>
            </a:r>
            <a:r>
              <a:rPr lang="de-DE" b="0" dirty="0" err="1"/>
              <a:t>having</a:t>
            </a:r>
            <a:r>
              <a:rPr lang="de-DE" b="0" dirty="0"/>
              <a:t> to </a:t>
            </a:r>
            <a:r>
              <a:rPr lang="de-DE" b="0" dirty="0" err="1"/>
              <a:t>compute</a:t>
            </a:r>
            <a:r>
              <a:rPr lang="de-DE" b="0" dirty="0"/>
              <a:t> all </a:t>
            </a:r>
            <a:r>
              <a:rPr lang="de-DE" b="0" dirty="0" err="1"/>
              <a:t>euclidean</a:t>
            </a:r>
            <a:r>
              <a:rPr lang="de-DE" b="0" dirty="0"/>
              <a:t> </a:t>
            </a:r>
            <a:r>
              <a:rPr lang="de-DE" b="0" dirty="0" err="1"/>
              <a:t>distances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Dividing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hyperplanes </a:t>
            </a:r>
            <a:r>
              <a:rPr lang="de-DE" b="0" dirty="0" err="1"/>
              <a:t>along</a:t>
            </a:r>
            <a:r>
              <a:rPr lang="de-DE" b="0" dirty="0"/>
              <a:t> median </a:t>
            </a:r>
            <a:r>
              <a:rPr lang="de-DE" b="0" dirty="0" err="1"/>
              <a:t>value</a:t>
            </a:r>
            <a:r>
              <a:rPr lang="de-DE" b="0" dirty="0"/>
              <a:t> (</a:t>
            </a:r>
            <a:r>
              <a:rPr lang="de-DE" b="0" dirty="0" err="1"/>
              <a:t>one</a:t>
            </a:r>
            <a:r>
              <a:rPr lang="de-DE" b="0" dirty="0"/>
              <a:t> half on </a:t>
            </a: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hyperplane, </a:t>
            </a:r>
            <a:r>
              <a:rPr lang="de-DE" b="0" dirty="0" err="1"/>
              <a:t>other</a:t>
            </a:r>
            <a:r>
              <a:rPr lang="de-DE" b="0" dirty="0"/>
              <a:t> half on </a:t>
            </a:r>
            <a:r>
              <a:rPr lang="de-DE" b="0" dirty="0" err="1"/>
              <a:t>other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Rotating</a:t>
            </a:r>
            <a:r>
              <a:rPr lang="de-DE" b="0" dirty="0"/>
              <a:t> </a:t>
            </a:r>
            <a:r>
              <a:rPr lang="de-DE" b="0" dirty="0" err="1"/>
              <a:t>through</a:t>
            </a:r>
            <a:r>
              <a:rPr lang="de-DE" b="0" dirty="0"/>
              <a:t>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dimension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often</a:t>
            </a:r>
            <a:r>
              <a:rPr lang="de-DE" b="0" dirty="0"/>
              <a:t> do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split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? </a:t>
            </a:r>
            <a:r>
              <a:rPr lang="de-DE" b="0" dirty="0" err="1"/>
              <a:t>Defined</a:t>
            </a:r>
            <a:r>
              <a:rPr lang="de-DE" b="0" dirty="0"/>
              <a:t> </a:t>
            </a:r>
            <a:r>
              <a:rPr lang="de-DE" b="0" dirty="0" err="1"/>
              <a:t>by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Maximum </a:t>
            </a:r>
            <a:r>
              <a:rPr lang="de-DE" b="0" dirty="0" err="1"/>
              <a:t>number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r>
              <a:rPr lang="de-DE" b="0" dirty="0"/>
              <a:t> </a:t>
            </a:r>
            <a:r>
              <a:rPr lang="de-DE" b="0" dirty="0" err="1"/>
              <a:t>points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contained</a:t>
            </a:r>
            <a:r>
              <a:rPr lang="de-DE" b="0" dirty="0"/>
              <a:t> in a final </a:t>
            </a:r>
            <a:r>
              <a:rPr lang="de-DE" b="0" dirty="0" err="1"/>
              <a:t>node</a:t>
            </a:r>
            <a:r>
              <a:rPr lang="de-DE" b="0" dirty="0"/>
              <a:t> at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bottom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KD-</a:t>
            </a:r>
            <a:r>
              <a:rPr lang="de-DE" b="0" dirty="0" err="1"/>
              <a:t>tree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Deeper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r>
              <a:rPr lang="de-DE" b="0" dirty="0"/>
              <a:t>, </a:t>
            </a:r>
            <a:r>
              <a:rPr lang="de-DE" b="0" dirty="0" err="1"/>
              <a:t>bigger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Achieved</a:t>
            </a:r>
            <a:r>
              <a:rPr lang="de-DE" b="0" dirty="0"/>
              <a:t> a </a:t>
            </a:r>
            <a:r>
              <a:rPr lang="de-DE" b="0" dirty="0" err="1"/>
              <a:t>significantly</a:t>
            </a:r>
            <a:r>
              <a:rPr lang="de-DE" b="0" dirty="0"/>
              <a:t> </a:t>
            </a:r>
            <a:r>
              <a:rPr lang="de-DE" b="0" dirty="0" err="1"/>
              <a:t>improved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time </a:t>
            </a:r>
            <a:r>
              <a:rPr lang="de-DE" b="0" dirty="0" err="1"/>
              <a:t>of</a:t>
            </a:r>
            <a:r>
              <a:rPr lang="de-DE" b="0" dirty="0"/>
              <a:t> 26.9 </a:t>
            </a:r>
            <a:r>
              <a:rPr lang="de-DE" b="0" dirty="0" err="1"/>
              <a:t>seconds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a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10 </a:t>
            </a:r>
            <a:r>
              <a:rPr lang="de-DE" b="0" dirty="0" err="1"/>
              <a:t>for</a:t>
            </a:r>
            <a:r>
              <a:rPr lang="de-DE" b="0" dirty="0"/>
              <a:t> all </a:t>
            </a:r>
            <a:r>
              <a:rPr lang="de-DE" b="0" dirty="0" err="1"/>
              <a:t>images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Accuracy</a:t>
            </a:r>
            <a:r>
              <a:rPr lang="de-DE" b="0" dirty="0"/>
              <a:t> </a:t>
            </a:r>
            <a:r>
              <a:rPr lang="de-DE" b="0" dirty="0" err="1"/>
              <a:t>achieved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KNN: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94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Training: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30 and 60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device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Tried</a:t>
            </a:r>
            <a:r>
              <a:rPr lang="de-DE" dirty="0"/>
              <a:t> out different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complexities</a:t>
            </a:r>
            <a:r>
              <a:rPr lang="de-DE" dirty="0"/>
              <a:t> and </a:t>
            </a:r>
            <a:r>
              <a:rPr lang="de-DE" dirty="0" err="1"/>
              <a:t>agreed</a:t>
            </a:r>
            <a:r>
              <a:rPr lang="de-DE" dirty="0"/>
              <a:t> on a </a:t>
            </a:r>
            <a:r>
              <a:rPr lang="de-DE" dirty="0" err="1"/>
              <a:t>modification</a:t>
            </a:r>
            <a:r>
              <a:rPr lang="de-DE" dirty="0"/>
              <a:t> and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Visual Geometry Group VGG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Yellow: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Red</a:t>
            </a:r>
            <a:r>
              <a:rPr lang="de-DE" dirty="0"/>
              <a:t>: Pooling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Turquoise</a:t>
            </a:r>
            <a:r>
              <a:rPr lang="de-DE" dirty="0"/>
              <a:t>: Batch </a:t>
            </a:r>
            <a:r>
              <a:rPr lang="de-DE" dirty="0" err="1"/>
              <a:t>normalization</a:t>
            </a:r>
            <a:r>
              <a:rPr lang="de-DE" dirty="0"/>
              <a:t> (</a:t>
            </a: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from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)</a:t>
            </a:r>
          </a:p>
          <a:p>
            <a:r>
              <a:rPr lang="de-DE" dirty="0"/>
              <a:t>Dark </a:t>
            </a:r>
            <a:r>
              <a:rPr lang="de-DE" dirty="0" err="1"/>
              <a:t>blue</a:t>
            </a:r>
            <a:r>
              <a:rPr lang="de-DE" dirty="0"/>
              <a:t>: Fully </a:t>
            </a:r>
            <a:r>
              <a:rPr lang="de-DE" dirty="0" err="1"/>
              <a:t>connected</a:t>
            </a:r>
            <a:endParaRPr lang="de-DE" dirty="0"/>
          </a:p>
          <a:p>
            <a:r>
              <a:rPr lang="de-DE" dirty="0"/>
              <a:t>Yellow (end): Neuron </a:t>
            </a:r>
            <a:r>
              <a:rPr lang="de-DE" dirty="0" err="1"/>
              <a:t>dropout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92,9% </a:t>
            </a:r>
            <a:r>
              <a:rPr lang="de-DE" dirty="0" err="1"/>
              <a:t>compared</a:t>
            </a:r>
            <a:r>
              <a:rPr lang="de-DE" dirty="0"/>
              <a:t> to KNN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50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9.png"/><Relationship Id="rId7" Type="http://schemas.openxmlformats.org/officeDocument/2006/relationships/customXml" Target="../ink/ink13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customXml" Target="../ink/ink11.xml"/><Relationship Id="rId10" Type="http://schemas.openxmlformats.org/officeDocument/2006/relationships/customXml" Target="../ink/ink16.xml"/><Relationship Id="rId4" Type="http://schemas.openxmlformats.org/officeDocument/2006/relationships/customXml" Target="../ink/ink10.xml"/><Relationship Id="rId9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9.png"/><Relationship Id="rId7" Type="http://schemas.openxmlformats.org/officeDocument/2006/relationships/customXml" Target="../ink/ink21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customXml" Target="../ink/ink19.xml"/><Relationship Id="rId10" Type="http://schemas.openxmlformats.org/officeDocument/2006/relationships/customXml" Target="../ink/ink24.xml"/><Relationship Id="rId4" Type="http://schemas.openxmlformats.org/officeDocument/2006/relationships/customXml" Target="../ink/ink18.xml"/><Relationship Id="rId9" Type="http://schemas.openxmlformats.org/officeDocument/2006/relationships/customXml" Target="../ink/ink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ashion-MNIST-Dataset-Images-with-Labels-and-Description-II-LITERATURE-REVIEW-In-image_fig1_34029929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pgrad.com/blog/basic-cnn-architectur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10" Type="http://schemas.openxmlformats.org/officeDocument/2006/relationships/customXml" Target="../ink/ink8.xml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0205" y="-191672"/>
            <a:ext cx="12971613" cy="1073090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0" y="7785486"/>
            <a:ext cx="5472764" cy="834074"/>
            <a:chOff x="0" y="-38100"/>
            <a:chExt cx="7297018" cy="1112098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0111" y="-38100"/>
              <a:ext cx="7066907" cy="111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Topic 01</a:t>
              </a:r>
            </a:p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Group 04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22766" y="2340524"/>
            <a:ext cx="812073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0"/>
              </a:lnSpc>
            </a:pPr>
            <a:endParaRPr lang="en-US" sz="8191" spc="-163" dirty="0">
              <a:solidFill>
                <a:srgbClr val="FFFFFF"/>
              </a:solidFill>
              <a:latin typeface="Ovo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55DA75-28ED-5413-0F74-42F6EE0CD0B0}"/>
              </a:ext>
            </a:extLst>
          </p:cNvPr>
          <p:cNvSpPr txBox="1"/>
          <p:nvPr/>
        </p:nvSpPr>
        <p:spPr>
          <a:xfrm>
            <a:off x="8751174" y="3597278"/>
            <a:ext cx="90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How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do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you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know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it‘s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a Shirt?</a:t>
            </a:r>
          </a:p>
        </p:txBody>
      </p:sp>
      <p:pic>
        <p:nvPicPr>
          <p:cNvPr id="12" name="Grafik 11" descr="Ein Bild, das Kunst, Muster, Quadrat, Schwarzweiß enthält.&#10;&#10;Automatisch generierte Beschreibung">
            <a:extLst>
              <a:ext uri="{FF2B5EF4-FFF2-40B4-BE49-F238E27FC236}">
                <a16:creationId xmlns:a16="http://schemas.microsoft.com/office/drawing/2014/main" id="{BCDFCD0F-F076-7541-A584-67B359CC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2" y="1409700"/>
            <a:ext cx="7239000" cy="73080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94A3A5F-B46E-4245-AC53-638C4D34651B}"/>
              </a:ext>
            </a:extLst>
          </p:cNvPr>
          <p:cNvSpPr txBox="1"/>
          <p:nvPr/>
        </p:nvSpPr>
        <p:spPr>
          <a:xfrm>
            <a:off x="9054152" y="4793286"/>
            <a:ext cx="87879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Implementation and comparison of K-nearest </a:t>
            </a:r>
            <a:r>
              <a:rPr lang="en-GB" sz="2000" dirty="0" err="1">
                <a:solidFill>
                  <a:schemeClr val="bg1"/>
                </a:solidFill>
                <a:latin typeface="Open Sauce Light" panose="020B0604020202020204" charset="0"/>
              </a:rPr>
              <a:t>neighbors</a:t>
            </a:r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 (KNN) and convolutional neural network (CNN) for clothes recognition</a:t>
            </a:r>
            <a:endParaRPr lang="de-DE" sz="2000" dirty="0">
              <a:solidFill>
                <a:schemeClr val="bg1"/>
              </a:solidFill>
              <a:latin typeface="Open Sauce Light" panose="020B0604020202020204" charset="0"/>
            </a:endParaRPr>
          </a:p>
          <a:p>
            <a:endParaRPr lang="de-DE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1C04122-2BE2-76C4-52F1-21D9A989793E}"/>
              </a:ext>
            </a:extLst>
          </p:cNvPr>
          <p:cNvGrpSpPr/>
          <p:nvPr/>
        </p:nvGrpSpPr>
        <p:grpSpPr>
          <a:xfrm>
            <a:off x="9143999" y="8792260"/>
            <a:ext cx="6248401" cy="1270091"/>
            <a:chOff x="0" y="-38100"/>
            <a:chExt cx="8331201" cy="1693454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1BF3434-EE85-1649-7872-B02154D25EFF}"/>
                </a:ext>
              </a:extLst>
            </p:cNvPr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D63EAB2-53B9-16D7-C2A7-C3660B7EB0E2}"/>
                </a:ext>
              </a:extLst>
            </p:cNvPr>
            <p:cNvSpPr txBox="1"/>
            <p:nvPr/>
          </p:nvSpPr>
          <p:spPr>
            <a:xfrm>
              <a:off x="230111" y="-38100"/>
              <a:ext cx="8101090" cy="1693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de-DE" sz="2400" dirty="0">
                  <a:solidFill>
                    <a:schemeClr val="bg1"/>
                  </a:solidFill>
                  <a:latin typeface="Open Sauce Light" panose="020B0604020202020204" charset="0"/>
                </a:rPr>
                <a:t>Anastasia Warken, Bastian Mucha, Heinrike Gilles, Ole Decker</a:t>
              </a:r>
            </a:p>
            <a:p>
              <a:pPr>
                <a:lnSpc>
                  <a:spcPts val="3374"/>
                </a:lnSpc>
              </a:pPr>
              <a:endParaRPr lang="en-US" sz="241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C8DC66D-5DD4-0F04-1D6A-B8F1F2B3CD1F}"/>
              </a:ext>
            </a:extLst>
          </p:cNvPr>
          <p:cNvSpPr txBox="1"/>
          <p:nvPr/>
        </p:nvSpPr>
        <p:spPr>
          <a:xfrm>
            <a:off x="1066800" y="462028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DCB71-429B-C857-9752-901941CDE7B3}"/>
              </a:ext>
            </a:extLst>
          </p:cNvPr>
          <p:cNvSpPr/>
          <p:nvPr/>
        </p:nvSpPr>
        <p:spPr>
          <a:xfrm flipH="1">
            <a:off x="4871304" y="1365979"/>
            <a:ext cx="8534400" cy="7555042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F9456B2-3AB7-6DE5-27D1-66DFDF682EBD}"/>
              </a:ext>
            </a:extLst>
          </p:cNvPr>
          <p:cNvCxnSpPr/>
          <p:nvPr/>
        </p:nvCxnSpPr>
        <p:spPr>
          <a:xfrm>
            <a:off x="9528756" y="1028700"/>
            <a:ext cx="0" cy="822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14:cNvPr>
              <p14:cNvContentPartPr/>
              <p14:nvPr/>
            </p14:nvContentPartPr>
            <p14:xfrm>
              <a:off x="7263000" y="3432780"/>
              <a:ext cx="360" cy="36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7000" y="33967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14:cNvPr>
              <p14:cNvContentPartPr/>
              <p14:nvPr/>
            </p14:nvContentPartPr>
            <p14:xfrm>
              <a:off x="10744200" y="5143500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8200" y="51075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14:cNvPr>
              <p14:cNvContentPartPr/>
              <p14:nvPr/>
            </p14:nvContentPartPr>
            <p14:xfrm>
              <a:off x="10162212" y="3771900"/>
              <a:ext cx="360" cy="36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6212" y="37359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14:cNvPr>
              <p14:cNvContentPartPr/>
              <p14:nvPr/>
            </p14:nvContentPartPr>
            <p14:xfrm>
              <a:off x="6894720" y="6618420"/>
              <a:ext cx="360" cy="36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720" y="65824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14:cNvPr>
              <p14:cNvContentPartPr/>
              <p14:nvPr/>
            </p14:nvContentPartPr>
            <p14:xfrm>
              <a:off x="11186280" y="7061220"/>
              <a:ext cx="360" cy="36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50280" y="70252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14:cNvPr>
              <p14:cNvContentPartPr/>
              <p14:nvPr/>
            </p14:nvContentPartPr>
            <p14:xfrm>
              <a:off x="8354520" y="4185540"/>
              <a:ext cx="360" cy="3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8520" y="41495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14:cNvPr>
              <p14:cNvContentPartPr/>
              <p14:nvPr/>
            </p14:nvContentPartPr>
            <p14:xfrm>
              <a:off x="9549000" y="5542020"/>
              <a:ext cx="360" cy="3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3000" y="550602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419EB7B-FFDB-8DA2-8335-00FA86222D4F}"/>
              </a:ext>
            </a:extLst>
          </p:cNvPr>
          <p:cNvCxnSpPr>
            <a:cxnSpLocks/>
          </p:cNvCxnSpPr>
          <p:nvPr/>
        </p:nvCxnSpPr>
        <p:spPr>
          <a:xfrm flipH="1">
            <a:off x="19507200" y="5184058"/>
            <a:ext cx="3836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C6F2B93-273C-9620-6740-77AD64581B2C}"/>
              </a:ext>
            </a:extLst>
          </p:cNvPr>
          <p:cNvCxnSpPr>
            <a:cxnSpLocks/>
          </p:cNvCxnSpPr>
          <p:nvPr/>
        </p:nvCxnSpPr>
        <p:spPr>
          <a:xfrm flipH="1">
            <a:off x="-6934200" y="7962900"/>
            <a:ext cx="4657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9E0BF0F-40D6-AEB1-A46A-F787BFBE2D90}"/>
              </a:ext>
            </a:extLst>
          </p:cNvPr>
          <p:cNvCxnSpPr/>
          <p:nvPr/>
        </p:nvCxnSpPr>
        <p:spPr>
          <a:xfrm>
            <a:off x="7199728" y="3786881"/>
            <a:ext cx="457200" cy="4572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702A091-1CD0-0317-AA42-223B67B4FBC3}"/>
              </a:ext>
            </a:extLst>
          </p:cNvPr>
          <p:cNvCxnSpPr>
            <a:cxnSpLocks/>
          </p:cNvCxnSpPr>
          <p:nvPr/>
        </p:nvCxnSpPr>
        <p:spPr>
          <a:xfrm flipH="1">
            <a:off x="7204447" y="3781341"/>
            <a:ext cx="447761" cy="4627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14:cNvPr>
              <p14:cNvContentPartPr/>
              <p14:nvPr/>
            </p14:nvContentPartPr>
            <p14:xfrm>
              <a:off x="7428327" y="4402370"/>
              <a:ext cx="360" cy="3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2327" y="436637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74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C8DC66D-5DD4-0F04-1D6A-B8F1F2B3CD1F}"/>
              </a:ext>
            </a:extLst>
          </p:cNvPr>
          <p:cNvSpPr txBox="1"/>
          <p:nvPr/>
        </p:nvSpPr>
        <p:spPr>
          <a:xfrm>
            <a:off x="1066800" y="462028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DCB71-429B-C857-9752-901941CDE7B3}"/>
              </a:ext>
            </a:extLst>
          </p:cNvPr>
          <p:cNvSpPr/>
          <p:nvPr/>
        </p:nvSpPr>
        <p:spPr>
          <a:xfrm flipH="1">
            <a:off x="4871304" y="1365979"/>
            <a:ext cx="8534400" cy="7555042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F9456B2-3AB7-6DE5-27D1-66DFDF682EBD}"/>
              </a:ext>
            </a:extLst>
          </p:cNvPr>
          <p:cNvCxnSpPr/>
          <p:nvPr/>
        </p:nvCxnSpPr>
        <p:spPr>
          <a:xfrm>
            <a:off x="9528756" y="1028700"/>
            <a:ext cx="0" cy="822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14:cNvPr>
              <p14:cNvContentPartPr/>
              <p14:nvPr/>
            </p14:nvContentPartPr>
            <p14:xfrm>
              <a:off x="7263000" y="3432780"/>
              <a:ext cx="360" cy="36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7000" y="33967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14:cNvPr>
              <p14:cNvContentPartPr/>
              <p14:nvPr/>
            </p14:nvContentPartPr>
            <p14:xfrm>
              <a:off x="10744200" y="5143500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8200" y="51075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14:cNvPr>
              <p14:cNvContentPartPr/>
              <p14:nvPr/>
            </p14:nvContentPartPr>
            <p14:xfrm>
              <a:off x="10162212" y="3771900"/>
              <a:ext cx="360" cy="36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6212" y="37359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14:cNvPr>
              <p14:cNvContentPartPr/>
              <p14:nvPr/>
            </p14:nvContentPartPr>
            <p14:xfrm>
              <a:off x="6894720" y="6618420"/>
              <a:ext cx="360" cy="36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720" y="65824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14:cNvPr>
              <p14:cNvContentPartPr/>
              <p14:nvPr/>
            </p14:nvContentPartPr>
            <p14:xfrm>
              <a:off x="11186280" y="7061220"/>
              <a:ext cx="360" cy="36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50280" y="70252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14:cNvPr>
              <p14:cNvContentPartPr/>
              <p14:nvPr/>
            </p14:nvContentPartPr>
            <p14:xfrm>
              <a:off x="8354520" y="4185540"/>
              <a:ext cx="360" cy="3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8520" y="41495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14:cNvPr>
              <p14:cNvContentPartPr/>
              <p14:nvPr/>
            </p14:nvContentPartPr>
            <p14:xfrm>
              <a:off x="9549000" y="5542020"/>
              <a:ext cx="360" cy="3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3000" y="550602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419EB7B-FFDB-8DA2-8335-00FA86222D4F}"/>
              </a:ext>
            </a:extLst>
          </p:cNvPr>
          <p:cNvCxnSpPr>
            <a:cxnSpLocks/>
          </p:cNvCxnSpPr>
          <p:nvPr/>
        </p:nvCxnSpPr>
        <p:spPr>
          <a:xfrm flipH="1">
            <a:off x="9528756" y="5143500"/>
            <a:ext cx="3836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C6F2B93-273C-9620-6740-77AD64581B2C}"/>
              </a:ext>
            </a:extLst>
          </p:cNvPr>
          <p:cNvCxnSpPr>
            <a:cxnSpLocks/>
          </p:cNvCxnSpPr>
          <p:nvPr/>
        </p:nvCxnSpPr>
        <p:spPr>
          <a:xfrm flipH="1">
            <a:off x="4871304" y="4185540"/>
            <a:ext cx="4657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9E0BF0F-40D6-AEB1-A46A-F787BFBE2D90}"/>
              </a:ext>
            </a:extLst>
          </p:cNvPr>
          <p:cNvCxnSpPr/>
          <p:nvPr/>
        </p:nvCxnSpPr>
        <p:spPr>
          <a:xfrm>
            <a:off x="7199728" y="3786881"/>
            <a:ext cx="457200" cy="4572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702A091-1CD0-0317-AA42-223B67B4FBC3}"/>
              </a:ext>
            </a:extLst>
          </p:cNvPr>
          <p:cNvCxnSpPr>
            <a:cxnSpLocks/>
          </p:cNvCxnSpPr>
          <p:nvPr/>
        </p:nvCxnSpPr>
        <p:spPr>
          <a:xfrm flipH="1">
            <a:off x="7204447" y="3781341"/>
            <a:ext cx="447761" cy="4627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14:cNvPr>
              <p14:cNvContentPartPr/>
              <p14:nvPr/>
            </p14:nvContentPartPr>
            <p14:xfrm>
              <a:off x="7428327" y="4402370"/>
              <a:ext cx="360" cy="3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2327" y="436637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14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987483AC-F305-1A39-4FA1-A4309CA5D288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CNN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0" name="Grafik 9" descr="Ein Bild, das Pfeife Flöte Rohr enthält.&#10;&#10;Automatisch generierte Beschreibung">
            <a:extLst>
              <a:ext uri="{FF2B5EF4-FFF2-40B4-BE49-F238E27FC236}">
                <a16:creationId xmlns:a16="http://schemas.microsoft.com/office/drawing/2014/main" id="{AE184F6E-D9C1-4009-BDF1-33E2536DA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743700"/>
            <a:ext cx="15889898" cy="29719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9C53621-9863-9DD3-F4D9-5AE11E2796EC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419D5-9883-8C87-5E0B-DBBA7F35796E}"/>
              </a:ext>
            </a:extLst>
          </p:cNvPr>
          <p:cNvGrpSpPr/>
          <p:nvPr/>
        </p:nvGrpSpPr>
        <p:grpSpPr>
          <a:xfrm>
            <a:off x="6851957" y="4784435"/>
            <a:ext cx="4115356" cy="1257300"/>
            <a:chOff x="7095846" y="2414714"/>
            <a:chExt cx="4115356" cy="12573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A7323C6-33C9-9444-498B-9B7A8885C9ED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FFC4BE-A1AA-84A7-D591-AD09DF4B2F57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92.9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C027C5E-0230-2E66-CAC4-041C6D4CC859}"/>
              </a:ext>
            </a:extLst>
          </p:cNvPr>
          <p:cNvGrpSpPr/>
          <p:nvPr/>
        </p:nvGrpSpPr>
        <p:grpSpPr>
          <a:xfrm>
            <a:off x="13106400" y="-419100"/>
            <a:ext cx="7364245" cy="6990475"/>
            <a:chOff x="11887200" y="-399175"/>
            <a:chExt cx="7364245" cy="6990475"/>
          </a:xfrm>
        </p:grpSpPr>
        <p:sp>
          <p:nvSpPr>
            <p:cNvPr id="2" name="AutoShape 2"/>
            <p:cNvSpPr/>
            <p:nvPr/>
          </p:nvSpPr>
          <p:spPr>
            <a:xfrm>
              <a:off x="11887200" y="-399175"/>
              <a:ext cx="7364245" cy="6990475"/>
            </a:xfrm>
            <a:prstGeom prst="rect">
              <a:avLst/>
            </a:prstGeom>
            <a:solidFill>
              <a:srgbClr val="EDEDED"/>
            </a:solid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" name="AutoShape 6"/>
            <p:cNvSpPr/>
            <p:nvPr/>
          </p:nvSpPr>
          <p:spPr>
            <a:xfrm rot="16200000">
              <a:off x="10403020" y="2557049"/>
              <a:ext cx="3600000" cy="9637"/>
            </a:xfrm>
            <a:prstGeom prst="rect">
              <a:avLst/>
            </a:prstGeom>
            <a:solidFill>
              <a:srgbClr val="3F4042"/>
            </a:solid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427DCB2B-B6E4-466B-E11E-8E8752FC3475}"/>
                </a:ext>
              </a:extLst>
            </p:cNvPr>
            <p:cNvGrpSpPr/>
            <p:nvPr/>
          </p:nvGrpSpPr>
          <p:grpSpPr>
            <a:xfrm>
              <a:off x="12207838" y="4808283"/>
              <a:ext cx="4115356" cy="1257300"/>
              <a:chOff x="7095846" y="2414714"/>
              <a:chExt cx="4115356" cy="1257300"/>
            </a:xfrm>
          </p:grpSpPr>
          <p:sp>
            <p:nvSpPr>
              <p:cNvPr id="16" name="AutoShape 3">
                <a:extLst>
                  <a:ext uri="{FF2B5EF4-FFF2-40B4-BE49-F238E27FC236}">
                    <a16:creationId xmlns:a16="http://schemas.microsoft.com/office/drawing/2014/main" id="{4301A1FA-414C-CEFA-7D3B-0F5A64E3BC07}"/>
                  </a:ext>
                </a:extLst>
              </p:cNvPr>
              <p:cNvSpPr/>
              <p:nvPr/>
            </p:nvSpPr>
            <p:spPr>
              <a:xfrm>
                <a:off x="7095846" y="2414714"/>
                <a:ext cx="4115356" cy="1257300"/>
              </a:xfrm>
              <a:prstGeom prst="rect">
                <a:avLst/>
              </a:prstGeom>
              <a:solidFill>
                <a:srgbClr val="EB8208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F5DBC20-A853-9FA2-1644-C31354888211}"/>
                  </a:ext>
                </a:extLst>
              </p:cNvPr>
              <p:cNvSpPr txBox="1"/>
              <p:nvPr/>
            </p:nvSpPr>
            <p:spPr>
              <a:xfrm>
                <a:off x="7239000" y="2720198"/>
                <a:ext cx="38099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 err="1">
                    <a:solidFill>
                      <a:schemeClr val="bg1"/>
                    </a:solidFill>
                    <a:latin typeface="Ovo" panose="020B0604020202020204" charset="0"/>
                  </a:rPr>
                  <a:t>Accuracy</a:t>
                </a:r>
                <a:r>
                  <a:rPr lang="de-DE" sz="3600" dirty="0">
                    <a:solidFill>
                      <a:schemeClr val="bg1"/>
                    </a:solidFill>
                    <a:latin typeface="Ovo" panose="020B0604020202020204" charset="0"/>
                  </a:rPr>
                  <a:t>: </a:t>
                </a:r>
                <a:r>
                  <a:rPr lang="de-DE" sz="3600" b="0" i="0" u="none" strike="noStrike" baseline="0" dirty="0">
                    <a:solidFill>
                      <a:schemeClr val="bg1"/>
                    </a:solidFill>
                    <a:latin typeface="Ovo" panose="020B0604020202020204" charset="0"/>
                  </a:rPr>
                  <a:t>86.3%</a:t>
                </a:r>
                <a:endParaRPr lang="de-DE" sz="3600" dirty="0">
                  <a:solidFill>
                    <a:schemeClr val="bg1"/>
                  </a:solidFill>
                  <a:latin typeface="Ovo" panose="020B0604020202020204" charset="0"/>
                </a:endParaRPr>
              </a:p>
            </p:txBody>
          </p:sp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7C90062-7427-2457-A667-8E8484597146}"/>
                </a:ext>
              </a:extLst>
            </p:cNvPr>
            <p:cNvSpPr txBox="1"/>
            <p:nvPr/>
          </p:nvSpPr>
          <p:spPr>
            <a:xfrm>
              <a:off x="12569582" y="1280720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rgbClr val="EB8208"/>
                  </a:solidFill>
                  <a:latin typeface="Open Sauce Bold" panose="020B0604020202020204" charset="0"/>
                </a:rPr>
                <a:t>KNN</a:t>
              </a:r>
              <a:endParaRPr lang="de-DE" dirty="0">
                <a:solidFill>
                  <a:srgbClr val="EB8208"/>
                </a:solidFill>
                <a:latin typeface="Open Sauce Bold" panose="020B0604020202020204" charset="0"/>
              </a:endParaRP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6AAA3666-37F2-E495-BF1A-AD7F2224DA92}"/>
              </a:ext>
            </a:extLst>
          </p:cNvPr>
          <p:cNvSpPr txBox="1"/>
          <p:nvPr/>
        </p:nvSpPr>
        <p:spPr>
          <a:xfrm>
            <a:off x="1219200" y="2400300"/>
            <a:ext cx="1059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latin typeface="Ovo" panose="02020502070400060406" pitchFamily="18" charset="0"/>
              </a:rPr>
              <a:t>Training </a:t>
            </a:r>
            <a:r>
              <a:rPr lang="de-DE" sz="2800" dirty="0" err="1">
                <a:latin typeface="Ovo" panose="02020502070400060406" pitchFamily="18" charset="0"/>
              </a:rPr>
              <a:t>took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between</a:t>
            </a:r>
            <a:r>
              <a:rPr lang="de-DE" sz="2800" dirty="0">
                <a:latin typeface="Ovo" panose="02020502070400060406" pitchFamily="18" charset="0"/>
              </a:rPr>
              <a:t> 30 and 60 </a:t>
            </a:r>
            <a:r>
              <a:rPr lang="de-DE" sz="2800" dirty="0" err="1">
                <a:latin typeface="Ovo" panose="02020502070400060406" pitchFamily="18" charset="0"/>
              </a:rPr>
              <a:t>minutes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depending</a:t>
            </a:r>
            <a:r>
              <a:rPr lang="de-DE" sz="2800" dirty="0">
                <a:latin typeface="Ovo" panose="02020502070400060406" pitchFamily="18" charset="0"/>
              </a:rPr>
              <a:t> on </a:t>
            </a:r>
            <a:r>
              <a:rPr lang="de-DE" sz="2800" dirty="0" err="1">
                <a:latin typeface="Ovo" panose="02020502070400060406" pitchFamily="18" charset="0"/>
              </a:rPr>
              <a:t>the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model</a:t>
            </a:r>
            <a:endParaRPr lang="de-DE" sz="2800" dirty="0">
              <a:latin typeface="Ovo" panose="02020502070400060406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2800" dirty="0" err="1">
                <a:latin typeface="Ovo" panose="02020502070400060406" pitchFamily="18" charset="0"/>
              </a:rPr>
              <a:t>Our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model</a:t>
            </a:r>
            <a:r>
              <a:rPr lang="de-DE" sz="2800" dirty="0">
                <a:latin typeface="Ovo" panose="02020502070400060406" pitchFamily="18" charset="0"/>
              </a:rPr>
              <a:t>: </a:t>
            </a:r>
            <a:r>
              <a:rPr lang="de-DE" sz="2800" dirty="0" err="1">
                <a:latin typeface="Ovo" panose="02020502070400060406" pitchFamily="18" charset="0"/>
              </a:rPr>
              <a:t>Modified</a:t>
            </a:r>
            <a:r>
              <a:rPr lang="de-DE" sz="2800" dirty="0">
                <a:latin typeface="Ovo" panose="02020502070400060406" pitchFamily="18" charset="0"/>
              </a:rPr>
              <a:t> VGG (</a:t>
            </a:r>
            <a:r>
              <a:rPr lang="de-DE" sz="2800" dirty="0" err="1">
                <a:latin typeface="Ovo" panose="02020502070400060406" pitchFamily="18" charset="0"/>
              </a:rPr>
              <a:t>visual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geometry</a:t>
            </a:r>
            <a:r>
              <a:rPr lang="de-DE" sz="2800" dirty="0">
                <a:latin typeface="Ovo" panose="02020502070400060406" pitchFamily="18" charset="0"/>
              </a:rPr>
              <a:t> </a:t>
            </a:r>
            <a:r>
              <a:rPr lang="de-DE" sz="2800" dirty="0" err="1">
                <a:latin typeface="Ovo" panose="02020502070400060406" pitchFamily="18" charset="0"/>
              </a:rPr>
              <a:t>group</a:t>
            </a:r>
            <a:r>
              <a:rPr lang="de-DE" sz="2800" dirty="0">
                <a:latin typeface="Ovo" panose="02020502070400060406" pitchFamily="18" charset="0"/>
              </a:rPr>
              <a:t>) </a:t>
            </a:r>
            <a:r>
              <a:rPr lang="de-DE" sz="2800" dirty="0" err="1">
                <a:latin typeface="Ovo" panose="02020502070400060406" pitchFamily="18" charset="0"/>
              </a:rPr>
              <a:t>model</a:t>
            </a:r>
            <a:endParaRPr lang="de-DE" sz="2800" dirty="0">
              <a:latin typeface="Ovo" panose="02020502070400060406" pitchFamily="18" charset="0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175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177996"/>
            <a:chOff x="-152400" y="-691493"/>
            <a:chExt cx="8725711" cy="1570662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39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271513"/>
            <a:chOff x="-476484" y="-701018"/>
            <a:chExt cx="8832742" cy="1695351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42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98028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0" y="3512537"/>
            <a:ext cx="7139132" cy="583557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964A0EF-279F-331E-1CC6-E0A5885667F3}"/>
              </a:ext>
            </a:extLst>
          </p:cNvPr>
          <p:cNvSpPr/>
          <p:nvPr/>
        </p:nvSpPr>
        <p:spPr>
          <a:xfrm>
            <a:off x="4876800" y="3710578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6B5F70-A830-B5A9-5924-564379EB6CE5}"/>
              </a:ext>
            </a:extLst>
          </p:cNvPr>
          <p:cNvSpPr/>
          <p:nvPr/>
        </p:nvSpPr>
        <p:spPr>
          <a:xfrm>
            <a:off x="2057400" y="6301378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45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177996"/>
            <a:chOff x="-152400" y="-691493"/>
            <a:chExt cx="8725711" cy="1570662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39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271513"/>
            <a:chOff x="-476484" y="-701018"/>
            <a:chExt cx="8832742" cy="1695351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42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BB66AB-19C0-D9F4-E3D2-545E46D32172}"/>
              </a:ext>
            </a:extLst>
          </p:cNvPr>
          <p:cNvSpPr txBox="1"/>
          <p:nvPr/>
        </p:nvSpPr>
        <p:spPr>
          <a:xfrm>
            <a:off x="2590801" y="8185772"/>
            <a:ext cx="1508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20502070400060406" pitchFamily="18" charset="0"/>
              </a:rPr>
              <a:t>Items </a:t>
            </a:r>
            <a:r>
              <a:rPr lang="de-DE" sz="3600" dirty="0" err="1">
                <a:latin typeface="Ovo" panose="02020502070400060406" pitchFamily="18" charset="0"/>
              </a:rPr>
              <a:t>of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clothing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worn</a:t>
            </a:r>
            <a:r>
              <a:rPr lang="de-DE" sz="3600" dirty="0">
                <a:latin typeface="Ovo" panose="02020502070400060406" pitchFamily="18" charset="0"/>
              </a:rPr>
              <a:t> on </a:t>
            </a:r>
            <a:r>
              <a:rPr lang="de-DE" sz="3600" dirty="0" err="1">
                <a:latin typeface="Ovo" panose="02020502070400060406" pitchFamily="18" charset="0"/>
              </a:rPr>
              <a:t>the</a:t>
            </a:r>
            <a:r>
              <a:rPr lang="de-DE" sz="3600" dirty="0">
                <a:latin typeface="Ovo" panose="02020502070400060406" pitchFamily="18" charset="0"/>
              </a:rPr>
              <a:t> same </a:t>
            </a:r>
            <a:r>
              <a:rPr lang="de-DE" sz="3600" dirty="0" err="1">
                <a:latin typeface="Ovo" panose="02020502070400060406" pitchFamily="18" charset="0"/>
              </a:rPr>
              <a:t>body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parts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are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confused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more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often</a:t>
            </a:r>
            <a:endParaRPr lang="de-DE" sz="3600" dirty="0">
              <a:latin typeface="Ovo" panose="02020502070400060406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20502070400060406" pitchFamily="18" charset="0"/>
              </a:rPr>
              <a:t>KNN and CNN </a:t>
            </a:r>
            <a:r>
              <a:rPr lang="de-DE" sz="3600" dirty="0" err="1">
                <a:latin typeface="Ovo" panose="02020502070400060406" pitchFamily="18" charset="0"/>
              </a:rPr>
              <a:t>make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similar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mistakes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>
                <a:latin typeface="Ovo" panose="02020502070400060406" pitchFamily="18" charset="0"/>
                <a:sym typeface="Wingdings" panose="05000000000000000000" pitchFamily="2" charset="2"/>
              </a:rPr>
              <a:t> </a:t>
            </a:r>
            <a:r>
              <a:rPr lang="de-DE" sz="3600" dirty="0" err="1">
                <a:latin typeface="Ovo" panose="02020502070400060406" pitchFamily="18" charset="0"/>
                <a:sym typeface="Wingdings" panose="05000000000000000000" pitchFamily="2" charset="2"/>
              </a:rPr>
              <a:t>bias</a:t>
            </a:r>
            <a:r>
              <a:rPr lang="de-DE" sz="3600" dirty="0">
                <a:latin typeface="Ovo" panose="02020502070400060406" pitchFamily="18" charset="0"/>
                <a:sym typeface="Wingdings" panose="05000000000000000000" pitchFamily="2" charset="2"/>
              </a:rPr>
              <a:t> in </a:t>
            </a:r>
            <a:r>
              <a:rPr lang="de-DE" sz="3600" dirty="0" err="1">
                <a:latin typeface="Ovo" panose="02020502070400060406" pitchFamily="18" charset="0"/>
                <a:sym typeface="Wingdings" panose="05000000000000000000" pitchFamily="2" charset="2"/>
              </a:rPr>
              <a:t>data</a:t>
            </a:r>
            <a:r>
              <a:rPr lang="de-DE" sz="3600" dirty="0">
                <a:latin typeface="Ovo" panose="02020502070400060406" pitchFamily="18" charset="0"/>
                <a:sym typeface="Wingdings" panose="05000000000000000000" pitchFamily="2" charset="2"/>
              </a:rPr>
              <a:t>, not in </a:t>
            </a:r>
            <a:r>
              <a:rPr lang="de-DE" sz="3600" dirty="0" err="1">
                <a:latin typeface="Ovo" panose="02020502070400060406" pitchFamily="18" charset="0"/>
                <a:sym typeface="Wingdings" panose="05000000000000000000" pitchFamily="2" charset="2"/>
              </a:rPr>
              <a:t>model</a:t>
            </a:r>
            <a:endParaRPr lang="de-DE" sz="3600" dirty="0">
              <a:latin typeface="Ovo" panose="02020502070400060406" pitchFamily="18" charset="0"/>
              <a:sym typeface="Wingdings" panose="05000000000000000000" pitchFamily="2" charset="2"/>
            </a:endParaRP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6" name="Grafik 5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A4163DCA-2861-8131-01D5-20500D916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0" y="3512537"/>
            <a:ext cx="5612564" cy="4587744"/>
          </a:xfrm>
          <a:prstGeom prst="rect">
            <a:avLst/>
          </a:prstGeom>
        </p:spPr>
      </p:pic>
      <p:pic>
        <p:nvPicPr>
          <p:cNvPr id="15" name="Grafik 14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E17F83A-83D1-7EB3-3BD9-052412EB9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3598028"/>
            <a:ext cx="5612564" cy="458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1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2DB9023-7EAD-CE65-3F72-2D408598BC8B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7A44C-D2CB-CBDD-CEBD-298F95E84682}"/>
              </a:ext>
            </a:extLst>
          </p:cNvPr>
          <p:cNvSpPr txBox="1"/>
          <p:nvPr/>
        </p:nvSpPr>
        <p:spPr>
          <a:xfrm>
            <a:off x="929987" y="1790700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T-Shirt/Top vs. Shirt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problem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1" name="Grafik 10" descr="Ein Bild, das Screenshot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C75A2AF9-B970-F5E7-1B34-5B91ADDA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0051" r="8364" b="11616"/>
          <a:stretch/>
        </p:blipFill>
        <p:spPr>
          <a:xfrm>
            <a:off x="11811000" y="1257300"/>
            <a:ext cx="6528647" cy="90297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BB29091-635A-29FE-0803-30D5845E5570}"/>
              </a:ext>
            </a:extLst>
          </p:cNvPr>
          <p:cNvSpPr/>
          <p:nvPr/>
        </p:nvSpPr>
        <p:spPr>
          <a:xfrm>
            <a:off x="11780982" y="1418630"/>
            <a:ext cx="7772400" cy="940168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9A582E-533B-D736-3666-6CA702F331EF}"/>
              </a:ext>
            </a:extLst>
          </p:cNvPr>
          <p:cNvSpPr txBox="1"/>
          <p:nvPr/>
        </p:nvSpPr>
        <p:spPr>
          <a:xfrm>
            <a:off x="13288088" y="2581781"/>
            <a:ext cx="35052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13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6302686-7B20-D285-60D1-01F5FA915593}"/>
              </a:ext>
            </a:extLst>
          </p:cNvPr>
          <p:cNvSpPr txBox="1"/>
          <p:nvPr/>
        </p:nvSpPr>
        <p:spPr>
          <a:xfrm>
            <a:off x="1028700" y="3162300"/>
            <a:ext cx="10325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latin typeface="Ovo" panose="02020502070400060406" pitchFamily="18" charset="0"/>
              </a:rPr>
              <a:t>Could</a:t>
            </a:r>
            <a:r>
              <a:rPr lang="de-DE" sz="3600" dirty="0">
                <a:latin typeface="Ovo" panose="02020502070400060406" pitchFamily="18" charset="0"/>
              </a:rPr>
              <a:t> a </a:t>
            </a:r>
            <a:r>
              <a:rPr lang="de-DE" sz="3600" dirty="0" err="1">
                <a:latin typeface="Ovo" panose="02020502070400060406" pitchFamily="18" charset="0"/>
              </a:rPr>
              <a:t>two</a:t>
            </a:r>
            <a:r>
              <a:rPr lang="de-DE" sz="3600" dirty="0">
                <a:latin typeface="Ovo" panose="02020502070400060406" pitchFamily="18" charset="0"/>
              </a:rPr>
              <a:t>-stage </a:t>
            </a:r>
            <a:r>
              <a:rPr lang="de-DE" sz="3600" dirty="0" err="1">
                <a:latin typeface="Ovo" panose="02020502070400060406" pitchFamily="18" charset="0"/>
              </a:rPr>
              <a:t>model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where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the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second</a:t>
            </a:r>
            <a:r>
              <a:rPr lang="de-DE" sz="3600" dirty="0">
                <a:latin typeface="Ovo" panose="02020502070400060406" pitchFamily="18" charset="0"/>
              </a:rPr>
              <a:t> network </a:t>
            </a:r>
            <a:r>
              <a:rPr lang="de-DE" sz="3600" dirty="0" err="1">
                <a:latin typeface="Ovo" panose="02020502070400060406" pitchFamily="18" charset="0"/>
              </a:rPr>
              <a:t>distinguishes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between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the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two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classes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make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better</a:t>
            </a:r>
            <a:r>
              <a:rPr lang="de-DE" sz="3600" dirty="0">
                <a:latin typeface="Ovo" panose="02020502070400060406" pitchFamily="18" charset="0"/>
              </a:rPr>
              <a:t> </a:t>
            </a:r>
            <a:r>
              <a:rPr lang="de-DE" sz="3600" dirty="0" err="1">
                <a:latin typeface="Ovo" panose="02020502070400060406" pitchFamily="18" charset="0"/>
              </a:rPr>
              <a:t>predictions</a:t>
            </a:r>
            <a:r>
              <a:rPr lang="de-DE" sz="3600" dirty="0">
                <a:latin typeface="Ovo" panose="02020502070400060406" pitchFamily="18" charset="0"/>
              </a:rPr>
              <a:t>?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ED1DC15-EC98-7599-AE97-F8C25F7BBAA4}"/>
              </a:ext>
            </a:extLst>
          </p:cNvPr>
          <p:cNvSpPr/>
          <p:nvPr/>
        </p:nvSpPr>
        <p:spPr>
          <a:xfrm>
            <a:off x="1496514" y="7353300"/>
            <a:ext cx="4115356" cy="178953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0" name="Sprechblase: rechteckig mit abgerundeten Ecken 9">
            <a:extLst>
              <a:ext uri="{FF2B5EF4-FFF2-40B4-BE49-F238E27FC236}">
                <a16:creationId xmlns:a16="http://schemas.microsoft.com/office/drawing/2014/main" id="{4D48A993-8247-F8FC-011E-289C611597FF}"/>
              </a:ext>
            </a:extLst>
          </p:cNvPr>
          <p:cNvSpPr/>
          <p:nvPr/>
        </p:nvSpPr>
        <p:spPr>
          <a:xfrm>
            <a:off x="742950" y="2921261"/>
            <a:ext cx="10325100" cy="2234677"/>
          </a:xfrm>
          <a:prstGeom prst="wedgeRoundRectCallout">
            <a:avLst>
              <a:gd name="adj1" fmla="val -40702"/>
              <a:gd name="adj2" fmla="val 83749"/>
              <a:gd name="adj3" fmla="val 16667"/>
            </a:avLst>
          </a:prstGeom>
          <a:noFill/>
          <a:ln>
            <a:solidFill>
              <a:srgbClr val="9B9B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318BD008-77B5-7CCC-2533-712D5E677E38}"/>
              </a:ext>
            </a:extLst>
          </p:cNvPr>
          <p:cNvSpPr/>
          <p:nvPr/>
        </p:nvSpPr>
        <p:spPr>
          <a:xfrm>
            <a:off x="7620000" y="5536198"/>
            <a:ext cx="3166604" cy="1025141"/>
          </a:xfrm>
          <a:prstGeom prst="wedgeRoundRectCallout">
            <a:avLst>
              <a:gd name="adj1" fmla="val 46741"/>
              <a:gd name="adj2" fmla="val 82429"/>
              <a:gd name="adj3" fmla="val 16667"/>
            </a:avLst>
          </a:prstGeom>
          <a:noFill/>
          <a:ln>
            <a:solidFill>
              <a:srgbClr val="9B9B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C221BD-263C-CFC7-4361-EF82D6A12B22}"/>
              </a:ext>
            </a:extLst>
          </p:cNvPr>
          <p:cNvSpPr txBox="1"/>
          <p:nvPr/>
        </p:nvSpPr>
        <p:spPr>
          <a:xfrm>
            <a:off x="8222235" y="5725602"/>
            <a:ext cx="184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latin typeface="Open Sauce Bold" panose="020B0604020202020204" charset="0"/>
              </a:rPr>
              <a:t>Test </a:t>
            </a:r>
            <a:r>
              <a:rPr lang="de-DE" sz="3600" dirty="0" err="1">
                <a:latin typeface="Open Sauce Bold" panose="020B0604020202020204" charset="0"/>
              </a:rPr>
              <a:t>it!</a:t>
            </a:r>
            <a:endParaRPr lang="de-DE" sz="3600" dirty="0"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735B75E-BCEC-F1B9-25AE-7209CC904104}"/>
              </a:ext>
            </a:extLst>
          </p:cNvPr>
          <p:cNvSpPr txBox="1"/>
          <p:nvPr/>
        </p:nvSpPr>
        <p:spPr>
          <a:xfrm>
            <a:off x="1484880" y="7678682"/>
            <a:ext cx="41386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Ovo" panose="02020502070400060406" pitchFamily="18" charset="0"/>
              </a:rPr>
              <a:t>Human </a:t>
            </a:r>
            <a:r>
              <a:rPr lang="de-DE" sz="3600" dirty="0" err="1">
                <a:solidFill>
                  <a:schemeClr val="bg1"/>
                </a:solidFill>
                <a:latin typeface="Ovo" panose="02020502070400060406" pitchFamily="18" charset="0"/>
              </a:rPr>
              <a:t>accuracy</a:t>
            </a:r>
            <a:r>
              <a:rPr lang="de-DE" sz="3200" dirty="0">
                <a:solidFill>
                  <a:schemeClr val="bg1"/>
                </a:solidFill>
                <a:latin typeface="Ovo" panose="02020502070400060406" pitchFamily="18" charset="0"/>
              </a:rPr>
              <a:t>:</a:t>
            </a:r>
          </a:p>
          <a:p>
            <a:pPr algn="ctr"/>
            <a:r>
              <a:rPr lang="de-DE" sz="3200" dirty="0">
                <a:solidFill>
                  <a:schemeClr val="bg1"/>
                </a:solidFill>
                <a:latin typeface="Ovo" panose="02020502070400060406" pitchFamily="18" charset="0"/>
              </a:rPr>
              <a:t>81 %</a:t>
            </a:r>
          </a:p>
        </p:txBody>
      </p:sp>
    </p:spTree>
    <p:extLst>
      <p:ext uri="{BB962C8B-B14F-4D97-AF65-F5344CB8AC3E}">
        <p14:creationId xmlns:p14="http://schemas.microsoft.com/office/powerpoint/2010/main" val="354687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1" y="419100"/>
            <a:ext cx="12877801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600" y="1959329"/>
            <a:ext cx="7280843" cy="40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79"/>
              </a:lnSpc>
            </a:pPr>
            <a:r>
              <a:rPr lang="en-US" sz="2800" spc="129" dirty="0">
                <a:solidFill>
                  <a:srgbClr val="EB8208"/>
                </a:solidFill>
                <a:latin typeface="Open Sauce Bold"/>
              </a:rPr>
              <a:t>Loss function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1231F8-F3EB-0BA0-4CF6-F0B181632A66}"/>
              </a:ext>
            </a:extLst>
          </p:cNvPr>
          <p:cNvSpPr txBox="1"/>
          <p:nvPr/>
        </p:nvSpPr>
        <p:spPr>
          <a:xfrm>
            <a:off x="609600" y="3112249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How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to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determine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how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good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a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model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is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during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 </a:t>
            </a:r>
            <a:r>
              <a:rPr lang="de-DE" sz="3200" dirty="0" err="1">
                <a:solidFill>
                  <a:srgbClr val="3F4042"/>
                </a:solidFill>
                <a:latin typeface="Ovo" panose="02020502070400060406" pitchFamily="18" charset="0"/>
              </a:rPr>
              <a:t>training</a:t>
            </a:r>
            <a:r>
              <a:rPr lang="de-DE" sz="3200" dirty="0">
                <a:solidFill>
                  <a:srgbClr val="3F4042"/>
                </a:solidFill>
                <a:latin typeface="Ovo" panose="02020502070400060406" pitchFamily="18" charset="0"/>
              </a:rPr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89E3CF-919D-6A17-B0F3-6BAF4D713D8C}"/>
              </a:ext>
            </a:extLst>
          </p:cNvPr>
          <p:cNvSpPr txBox="1"/>
          <p:nvPr/>
        </p:nvSpPr>
        <p:spPr>
          <a:xfrm>
            <a:off x="7856032" y="3235067"/>
            <a:ext cx="457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Open Sauce Bold" panose="020B0604020202020204" charset="0"/>
              </a:rPr>
              <a:t>CATEGORICAL </a:t>
            </a:r>
          </a:p>
          <a:p>
            <a:r>
              <a:rPr lang="de-DE" sz="3200" dirty="0">
                <a:latin typeface="Open Sauce Bold" panose="020B0604020202020204" charset="0"/>
              </a:rPr>
              <a:t>CROSS-ENTROPY LOSS </a:t>
            </a:r>
          </a:p>
        </p:txBody>
      </p:sp>
      <p:pic>
        <p:nvPicPr>
          <p:cNvPr id="13" name="Grafik 12" descr="Ein Bild, das Schrift, weiß, Text, Design enthält.&#10;&#10;Automatisch generierte Beschreibung">
            <a:extLst>
              <a:ext uri="{FF2B5EF4-FFF2-40B4-BE49-F238E27FC236}">
                <a16:creationId xmlns:a16="http://schemas.microsoft.com/office/drawing/2014/main" id="{B8BA1358-FA83-DF31-48FD-9F228076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094" y="2673775"/>
            <a:ext cx="5517054" cy="2012510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D6E6472-A592-1D84-9B1A-B67006D13957}"/>
              </a:ext>
            </a:extLst>
          </p:cNvPr>
          <p:cNvSpPr/>
          <p:nvPr/>
        </p:nvSpPr>
        <p:spPr>
          <a:xfrm>
            <a:off x="5663590" y="3245881"/>
            <a:ext cx="1804010" cy="1200328"/>
          </a:xfrm>
          <a:prstGeom prst="rightArrow">
            <a:avLst/>
          </a:prstGeom>
          <a:solidFill>
            <a:srgbClr val="EB82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111D0CA-6EF8-DA90-847F-49DD916E6A45}"/>
              </a:ext>
            </a:extLst>
          </p:cNvPr>
          <p:cNvSpPr txBox="1"/>
          <p:nvPr/>
        </p:nvSpPr>
        <p:spPr>
          <a:xfrm>
            <a:off x="609600" y="693701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en Sauce Medium" panose="020B0604020202020204" charset="0"/>
              </a:rPr>
              <a:t>PROBLEM</a:t>
            </a:r>
            <a:r>
              <a:rPr lang="de-DE" dirty="0"/>
              <a:t>: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573179-3C9B-696F-9716-CF8097C4A750}"/>
              </a:ext>
            </a:extLst>
          </p:cNvPr>
          <p:cNvSpPr txBox="1"/>
          <p:nvPr/>
        </p:nvSpPr>
        <p:spPr>
          <a:xfrm>
            <a:off x="592394" y="7361879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Ovo" panose="02020502070400060406" pitchFamily="18" charset="0"/>
              </a:rPr>
              <a:t>We only know the gradient, so we don’t know which local minimum we will reach when changing the model</a:t>
            </a:r>
            <a:endParaRPr lang="de-DE" sz="3200" dirty="0">
              <a:latin typeface="Ovo" panose="02020502070400060406" pitchFamily="18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D1832F-925D-0CD2-E364-A0F70BBF7DBC}"/>
              </a:ext>
            </a:extLst>
          </p:cNvPr>
          <p:cNvGrpSpPr/>
          <p:nvPr/>
        </p:nvGrpSpPr>
        <p:grpSpPr>
          <a:xfrm>
            <a:off x="9982201" y="6134100"/>
            <a:ext cx="8334206" cy="4248352"/>
            <a:chOff x="9982201" y="6134100"/>
            <a:chExt cx="8334206" cy="4248352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7B928198-5523-E6E5-6775-D3FF21D57CEB}"/>
                </a:ext>
              </a:extLst>
            </p:cNvPr>
            <p:cNvGrpSpPr/>
            <p:nvPr/>
          </p:nvGrpSpPr>
          <p:grpSpPr>
            <a:xfrm>
              <a:off x="9982201" y="6134100"/>
              <a:ext cx="8334206" cy="4248352"/>
              <a:chOff x="9982201" y="6134100"/>
              <a:chExt cx="8334206" cy="4248352"/>
            </a:xfrm>
          </p:grpSpPr>
          <p:sp>
            <p:nvSpPr>
              <p:cNvPr id="18" name="AutoShape 3">
                <a:extLst>
                  <a:ext uri="{FF2B5EF4-FFF2-40B4-BE49-F238E27FC236}">
                    <a16:creationId xmlns:a16="http://schemas.microsoft.com/office/drawing/2014/main" id="{6CCC95E8-8C76-5EB4-3442-F17D4C6E5B73}"/>
                  </a:ext>
                </a:extLst>
              </p:cNvPr>
              <p:cNvSpPr/>
              <p:nvPr/>
            </p:nvSpPr>
            <p:spPr>
              <a:xfrm>
                <a:off x="9982201" y="6134100"/>
                <a:ext cx="8334206" cy="4248352"/>
              </a:xfrm>
              <a:prstGeom prst="rect">
                <a:avLst/>
              </a:prstGeom>
              <a:solidFill>
                <a:srgbClr val="EB8208"/>
              </a:solidFill>
            </p:spPr>
            <p:txBody>
              <a:bodyPr/>
              <a:lstStyle/>
              <a:p>
                <a:endParaRPr lang="de-DE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820DA05-A2F3-B06F-AF85-B1FAC1316F91}"/>
                  </a:ext>
                </a:extLst>
              </p:cNvPr>
              <p:cNvSpPr txBox="1"/>
              <p:nvPr/>
            </p:nvSpPr>
            <p:spPr>
              <a:xfrm>
                <a:off x="11201400" y="7546544"/>
                <a:ext cx="629101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solidFill>
                      <a:schemeClr val="bg1"/>
                    </a:solidFill>
                    <a:latin typeface="Open Sauce Medium" panose="020B0604020202020204" charset="0"/>
                  </a:rPr>
                  <a:t>Summarizing Shirts and T-Shirts didn’t work but gave us insights into how CNNs work</a:t>
                </a:r>
                <a:endParaRPr lang="de-DE" sz="2800" dirty="0">
                  <a:solidFill>
                    <a:schemeClr val="bg1"/>
                  </a:solidFill>
                  <a:latin typeface="Open Sauce Medium" panose="020B0604020202020204" charset="0"/>
                </a:endParaRPr>
              </a:p>
            </p:txBody>
          </p:sp>
        </p:grpSp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A75994E4-7C9C-8B8A-85A8-D67D12EBEF9F}"/>
                </a:ext>
              </a:extLst>
            </p:cNvPr>
            <p:cNvSpPr/>
            <p:nvPr/>
          </p:nvSpPr>
          <p:spPr>
            <a:xfrm>
              <a:off x="10981581" y="6555539"/>
              <a:ext cx="9525" cy="2376000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91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54000" cy="102869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pPr>
              <a:lnSpc>
                <a:spcPts val="2799"/>
              </a:lnSpc>
              <a:spcBef>
                <a:spcPct val="0"/>
              </a:spcBef>
            </a:pPr>
            <a:endParaRPr lang="en-US" sz="1800" dirty="0">
              <a:solidFill>
                <a:srgbClr val="3F4042"/>
              </a:solidFill>
              <a:latin typeface="Open Sauce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28700" y="1028700"/>
            <a:ext cx="162306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959039" y="1205680"/>
            <a:ext cx="4222561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</a:pPr>
            <a:r>
              <a:rPr lang="en-US" sz="8500" spc="-255" dirty="0">
                <a:solidFill>
                  <a:srgbClr val="3F4042"/>
                </a:solidFill>
                <a:latin typeface="Ovo"/>
              </a:rPr>
              <a:t>Our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881" y="1416781"/>
            <a:ext cx="8405844" cy="5132420"/>
            <a:chOff x="-8257151" y="-63339"/>
            <a:chExt cx="11207794" cy="6843228"/>
          </a:xfrm>
        </p:grpSpPr>
        <p:sp>
          <p:nvSpPr>
            <p:cNvPr id="9" name="TextBox 9"/>
            <p:cNvSpPr txBox="1"/>
            <p:nvPr/>
          </p:nvSpPr>
          <p:spPr>
            <a:xfrm>
              <a:off x="-8257151" y="5384636"/>
              <a:ext cx="5537201" cy="1395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CNN quickly reaches its limit when dealing with pictures of people wearing clothes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657524" y="-63339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Ole Decker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44308"/>
            <a:ext cx="5778254" cy="381258"/>
            <a:chOff x="-1686214" y="-26636"/>
            <a:chExt cx="7704341" cy="508344"/>
          </a:xfrm>
        </p:grpSpPr>
        <p:sp>
          <p:nvSpPr>
            <p:cNvPr id="12" name="TextBox 12"/>
            <p:cNvSpPr txBox="1"/>
            <p:nvPr/>
          </p:nvSpPr>
          <p:spPr>
            <a:xfrm>
              <a:off x="-1686214" y="6188"/>
              <a:ext cx="3608167" cy="438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Shirt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409960" y="-26636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Heinrike</a:t>
              </a: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 Gilles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16130" y="1468926"/>
            <a:ext cx="5391455" cy="4384315"/>
            <a:chOff x="-1951263" y="6187"/>
            <a:chExt cx="7188608" cy="5845755"/>
          </a:xfrm>
        </p:grpSpPr>
        <p:sp>
          <p:nvSpPr>
            <p:cNvPr id="15" name="TextBox 15"/>
            <p:cNvSpPr txBox="1"/>
            <p:nvPr/>
          </p:nvSpPr>
          <p:spPr>
            <a:xfrm>
              <a:off x="1629178" y="6187"/>
              <a:ext cx="3608167" cy="438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Trousers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951263" y="5343598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Anastasia </a:t>
              </a: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Warken</a:t>
              </a:r>
              <a:endParaRPr lang="en-US" sz="2491" spc="-74" dirty="0">
                <a:solidFill>
                  <a:srgbClr val="EB8208"/>
                </a:solidFill>
                <a:latin typeface="Open Sauce Medium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DFFAC9-374D-B053-DBC0-5B573741CCB9}"/>
              </a:ext>
            </a:extLst>
          </p:cNvPr>
          <p:cNvSpPr txBox="1"/>
          <p:nvPr/>
        </p:nvSpPr>
        <p:spPr>
          <a:xfrm>
            <a:off x="6644600" y="5407009"/>
            <a:ext cx="2706125" cy="38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8"/>
              </a:lnSpc>
              <a:spcBef>
                <a:spcPct val="0"/>
              </a:spcBef>
            </a:pPr>
            <a:r>
              <a:rPr lang="en-US" sz="2491" spc="-74" dirty="0">
                <a:solidFill>
                  <a:srgbClr val="EB8208"/>
                </a:solidFill>
                <a:latin typeface="Open Sauce Medium"/>
              </a:rPr>
              <a:t>Bastian </a:t>
            </a:r>
            <a:r>
              <a:rPr lang="en-US" sz="2491" spc="-74" dirty="0" err="1">
                <a:solidFill>
                  <a:srgbClr val="EB8208"/>
                </a:solidFill>
                <a:latin typeface="Open Sauce Medium"/>
              </a:rPr>
              <a:t>Mucha</a:t>
            </a:r>
            <a:endParaRPr lang="en-US" sz="2491" spc="-74" dirty="0">
              <a:solidFill>
                <a:srgbClr val="EB8208"/>
              </a:solidFill>
              <a:latin typeface="Open Sauce Medium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4F67A5-FC33-AFB5-9880-B749355BE27F}"/>
              </a:ext>
            </a:extLst>
          </p:cNvPr>
          <p:cNvSpPr txBox="1"/>
          <p:nvPr/>
        </p:nvSpPr>
        <p:spPr>
          <a:xfrm>
            <a:off x="9144000" y="5471984"/>
            <a:ext cx="205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Sandal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0113D7-088A-FBAF-D96E-C186A9746BD7}"/>
              </a:ext>
            </a:extLst>
          </p:cNvPr>
          <p:cNvSpPr txBox="1"/>
          <p:nvPr/>
        </p:nvSpPr>
        <p:spPr>
          <a:xfrm>
            <a:off x="14898124" y="550276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Ankle Boot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E88A5A1-2463-61AA-C902-771A652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13" y="6068845"/>
            <a:ext cx="2706125" cy="27061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7ED7AC8-A564-9F7B-9DEF-AA72E9F2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125" y="2040721"/>
            <a:ext cx="2575452" cy="25754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6AEFBB7-7FC0-A732-7C21-C5273C7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9" y="2114071"/>
            <a:ext cx="2478686" cy="247868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169D69F-9E6D-BFBC-CA89-F85750AF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125" y="6135519"/>
            <a:ext cx="2706125" cy="270612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2C338BB-4C91-A7E5-F686-8AE1BAC9F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938" y="1948962"/>
            <a:ext cx="2857524" cy="28660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B084B00-06AB-84AC-AC36-EB6101F86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2627" y="5933650"/>
            <a:ext cx="3561896" cy="324845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ACD61D-9C7F-FFA8-B024-B8EE795E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3577" y="1840660"/>
            <a:ext cx="3236223" cy="30935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9696E732-D686-ADF4-6A98-8F80E692C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835" y="5992862"/>
            <a:ext cx="3192565" cy="3069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4916" y="-227158"/>
            <a:ext cx="11502357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2344400" y="1171519"/>
            <a:ext cx="5181399" cy="7051660"/>
            <a:chOff x="-28119" y="-19050"/>
            <a:chExt cx="6452934" cy="8957876"/>
          </a:xfrm>
        </p:grpSpPr>
        <p:sp>
          <p:nvSpPr>
            <p:cNvPr id="4" name="AutoShape 4"/>
            <p:cNvSpPr/>
            <p:nvPr/>
          </p:nvSpPr>
          <p:spPr>
            <a:xfrm>
              <a:off x="0" y="1636752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213" y="491601"/>
              <a:ext cx="5943601" cy="664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1. Material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-28119" y="5546923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1213" y="2695018"/>
              <a:ext cx="5943602" cy="1803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 preparation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KNN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CNN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84368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2. Methods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3025" y="6580186"/>
              <a:ext cx="5939975" cy="23586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Optimal k und PCs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Accuracies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Run time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T-Shirt/Top vs. Shirt problem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816" y="608184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3. Results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4585222"/>
            <a:ext cx="11337441" cy="5701778"/>
          </a:xfrm>
          <a:custGeom>
            <a:avLst/>
            <a:gdLst/>
            <a:ahLst/>
            <a:cxnLst/>
            <a:rect l="l" t="t" r="r" b="b"/>
            <a:pathLst>
              <a:path w="11337441" h="5701778">
                <a:moveTo>
                  <a:pt x="0" y="0"/>
                </a:moveTo>
                <a:lnTo>
                  <a:pt x="11337441" y="0"/>
                </a:lnTo>
                <a:lnTo>
                  <a:pt x="11337441" y="5701778"/>
                </a:lnTo>
                <a:lnTo>
                  <a:pt x="0" y="5701778"/>
                </a:lnTo>
                <a:lnTo>
                  <a:pt x="0" y="0"/>
                </a:lnTo>
                <a:close/>
              </a:path>
            </a:pathLst>
          </a:cu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6" name="TextBox 16"/>
          <p:cNvSpPr txBox="1"/>
          <p:nvPr/>
        </p:nvSpPr>
        <p:spPr>
          <a:xfrm>
            <a:off x="1028700" y="2281979"/>
            <a:ext cx="924997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 dirty="0">
                <a:solidFill>
                  <a:srgbClr val="3F4042"/>
                </a:solidFill>
                <a:latin typeface="Ovo"/>
              </a:rP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8793"/>
            <a:ext cx="18516840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MATERIAL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525000" y="2324100"/>
            <a:ext cx="9525" cy="684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0" y="1778106"/>
            <a:ext cx="5153884" cy="428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2799" spc="139" dirty="0">
                <a:solidFill>
                  <a:srgbClr val="EB8208"/>
                </a:solidFill>
                <a:latin typeface="Open Sauce Bold"/>
              </a:rPr>
              <a:t>Fashion-MNIST Dataset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FC0FED-94B4-D1AD-03AC-FCA7369F85E3}"/>
              </a:ext>
            </a:extLst>
          </p:cNvPr>
          <p:cNvSpPr txBox="1"/>
          <p:nvPr/>
        </p:nvSpPr>
        <p:spPr>
          <a:xfrm>
            <a:off x="0" y="9640669"/>
            <a:ext cx="1164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Fashion-MNIST Dataset Images </a:t>
            </a:r>
            <a:r>
              <a:rPr lang="de-DE" dirty="0" err="1">
                <a:hlinkClick r:id="rId3"/>
              </a:rPr>
              <a:t>with</a:t>
            </a:r>
            <a:r>
              <a:rPr lang="de-DE" dirty="0">
                <a:hlinkClick r:id="rId3"/>
              </a:rPr>
              <a:t> Labels and Description II. LITERATURE... | Download Scientific </a:t>
            </a:r>
            <a:r>
              <a:rPr lang="de-DE" dirty="0" err="1">
                <a:hlinkClick r:id="rId3"/>
              </a:rPr>
              <a:t>Diagram</a:t>
            </a:r>
            <a:r>
              <a:rPr lang="de-DE" dirty="0">
                <a:hlinkClick r:id="rId3"/>
              </a:rPr>
              <a:t> (researchgate.net)</a:t>
            </a:r>
            <a:endParaRPr lang="de-DE" dirty="0"/>
          </a:p>
        </p:txBody>
      </p:sp>
      <p:pic>
        <p:nvPicPr>
          <p:cNvPr id="11" name="Grafik 10" descr="Ein Bild, das Text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2ECBEF9E-29FF-9E56-86FC-73EBC437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811"/>
            <a:ext cx="8008807" cy="644231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EB242E7-51B1-98B1-42E3-BCDE64194782}"/>
              </a:ext>
            </a:extLst>
          </p:cNvPr>
          <p:cNvSpPr txBox="1"/>
          <p:nvPr/>
        </p:nvSpPr>
        <p:spPr>
          <a:xfrm>
            <a:off x="10210800" y="3467589"/>
            <a:ext cx="6543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Training set 60.000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Test set 10.000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28 x 28 pixels grayscale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CSV files (Comma-separated values)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One Row = one image 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Intensity values: 0 - 255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0" y="419100"/>
            <a:ext cx="14020800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9600" y="1959329"/>
            <a:ext cx="12711792" cy="4902286"/>
            <a:chOff x="-366587" y="-1497247"/>
            <a:chExt cx="14151519" cy="6536380"/>
          </a:xfrm>
        </p:grpSpPr>
        <p:sp>
          <p:nvSpPr>
            <p:cNvPr id="5" name="TextBox 5"/>
            <p:cNvSpPr txBox="1"/>
            <p:nvPr/>
          </p:nvSpPr>
          <p:spPr>
            <a:xfrm>
              <a:off x="-366587" y="-1497247"/>
              <a:ext cx="8105465" cy="54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800" spc="129" dirty="0">
                  <a:solidFill>
                    <a:srgbClr val="EB8208"/>
                  </a:solidFill>
                  <a:latin typeface="Open Sauce Bold"/>
                </a:rPr>
                <a:t>Data preparation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92948"/>
              <a:ext cx="13784932" cy="354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Z-transformation</a:t>
              </a:r>
            </a:p>
            <a:p>
              <a:pPr marL="914400" indent="-914400">
                <a:lnSpc>
                  <a:spcPts val="6963"/>
                </a:lnSpc>
                <a:buAutoNum type="arabicPeriod"/>
              </a:pPr>
              <a:endParaRPr lang="en-US" sz="5356" dirty="0">
                <a:solidFill>
                  <a:srgbClr val="3F4042"/>
                </a:solidFill>
                <a:latin typeface="Ovo"/>
              </a:endParaRPr>
            </a:p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Principal Component Analysis (PCA)</a:t>
              </a:r>
            </a:p>
          </p:txBody>
        </p:sp>
      </p:grpSp>
      <p:pic>
        <p:nvPicPr>
          <p:cNvPr id="10" name="Grafik 9" descr="Ein Bild, das Schrift, Zahl, Symbol, Screenshot enthält.&#10;&#10;Automatisch generierte Beschreibung">
            <a:extLst>
              <a:ext uri="{FF2B5EF4-FFF2-40B4-BE49-F238E27FC236}">
                <a16:creationId xmlns:a16="http://schemas.microsoft.com/office/drawing/2014/main" id="{5920E140-2FE4-1B00-9E44-61FDB66BB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3904276"/>
            <a:ext cx="2755631" cy="1329043"/>
          </a:xfrm>
          <a:prstGeom prst="rect">
            <a:avLst/>
          </a:prstGeom>
        </p:spPr>
      </p:pic>
      <p:pic>
        <p:nvPicPr>
          <p:cNvPr id="12" name="Grafik 11" descr="Ein Bild, das Schrift, Symbol, Typografie, weiß enthält.&#10;&#10;Automatisch generierte Beschreibung">
            <a:extLst>
              <a:ext uri="{FF2B5EF4-FFF2-40B4-BE49-F238E27FC236}">
                <a16:creationId xmlns:a16="http://schemas.microsoft.com/office/drawing/2014/main" id="{8E3A4B50-2BA3-6F9B-E51C-CE11FF757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03" y="6210300"/>
            <a:ext cx="3063505" cy="906859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643" y="0"/>
            <a:ext cx="13003883" cy="10287000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116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A61DA2A-3043-56BF-0AA4-962D99C454B0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C0D035-E2AD-5518-E3B0-6DC56ACD4785}"/>
              </a:ext>
            </a:extLst>
          </p:cNvPr>
          <p:cNvSpPr txBox="1"/>
          <p:nvPr/>
        </p:nvSpPr>
        <p:spPr>
          <a:xfrm>
            <a:off x="685800" y="1805315"/>
            <a:ext cx="77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K-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nearest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neighbors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(KNN)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pic>
        <p:nvPicPr>
          <p:cNvPr id="4" name="Grafik 3" descr="Ein Bild, das Schrift, Handschrift, weiß, Reihe enthält.&#10;&#10;Automatisch generierte Beschreibung">
            <a:extLst>
              <a:ext uri="{FF2B5EF4-FFF2-40B4-BE49-F238E27FC236}">
                <a16:creationId xmlns:a16="http://schemas.microsoft.com/office/drawing/2014/main" id="{F0D37D08-FEB4-E9FE-9A05-C929085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036" y="2476500"/>
            <a:ext cx="4249280" cy="14692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177C4E-275D-2058-ED50-920F1A5EC62A}"/>
              </a:ext>
            </a:extLst>
          </p:cNvPr>
          <p:cNvSpPr txBox="1"/>
          <p:nvPr/>
        </p:nvSpPr>
        <p:spPr>
          <a:xfrm>
            <a:off x="685800" y="3314700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nonparametric</a:t>
            </a:r>
            <a:r>
              <a:rPr lang="de-DE" sz="3600" b="0" i="0" u="none" strike="noStrike" baseline="0" dirty="0">
                <a:latin typeface="Ovo" panose="020B0604020202020204" charset="0"/>
              </a:rPr>
              <a:t>,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supervised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algorithm</a:t>
            </a:r>
            <a:endParaRPr lang="de-DE" sz="3600" b="0" i="0" u="none" strike="noStrike" baseline="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For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classification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problems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Predictions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based</a:t>
            </a:r>
            <a:r>
              <a:rPr lang="de-DE" sz="3600" dirty="0">
                <a:latin typeface="Ovo" panose="020B0604020202020204" charset="0"/>
              </a:rPr>
              <a:t> on </a:t>
            </a:r>
            <a:r>
              <a:rPr lang="de-DE" sz="3600" dirty="0" err="1">
                <a:latin typeface="Ovo" panose="020B0604020202020204" charset="0"/>
              </a:rPr>
              <a:t>similarity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to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training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data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points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Majority</a:t>
            </a:r>
            <a:r>
              <a:rPr lang="de-DE" sz="3600" dirty="0">
                <a:latin typeface="Ovo" panose="020B0604020202020204" charset="0"/>
              </a:rPr>
              <a:t> vote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5959331" cy="1055744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B182231-8E05-8D71-0342-9375D0293976}"/>
              </a:ext>
            </a:extLst>
          </p:cNvPr>
          <p:cNvSpPr/>
          <p:nvPr/>
        </p:nvSpPr>
        <p:spPr>
          <a:xfrm>
            <a:off x="1028700" y="1028700"/>
            <a:ext cx="432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C9B4943-4320-EF37-58B3-D812E3850B11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50250C-AD64-8DF5-E51D-67C670796D1F}"/>
              </a:ext>
            </a:extLst>
          </p:cNvPr>
          <p:cNvSpPr txBox="1"/>
          <p:nvPr/>
        </p:nvSpPr>
        <p:spPr>
          <a:xfrm>
            <a:off x="685800" y="1805315"/>
            <a:ext cx="472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Neural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Network (CNN)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A0437F-C6B2-0E49-0948-4EA6672EE19B}"/>
              </a:ext>
            </a:extLst>
          </p:cNvPr>
          <p:cNvSpPr txBox="1"/>
          <p:nvPr/>
        </p:nvSpPr>
        <p:spPr>
          <a:xfrm>
            <a:off x="6705600" y="2857500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deep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model</a:t>
            </a:r>
            <a:endParaRPr lang="de-DE" sz="3600" dirty="0">
              <a:latin typeface="Ovo" panose="020B0604020202020204" charset="0"/>
            </a:endParaRP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for analysis of visual data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detects patterns in a hierarchical structure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dirty="0">
                <a:latin typeface="Ovo" panose="020B0604020202020204" charset="0"/>
              </a:rPr>
              <a:t>different </a:t>
            </a:r>
            <a:r>
              <a:rPr lang="de-DE" sz="3600" dirty="0" err="1">
                <a:latin typeface="Ovo" panose="020B0604020202020204" charset="0"/>
              </a:rPr>
              <a:t>types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of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layers</a:t>
            </a:r>
            <a:endParaRPr lang="de-DE" sz="3600" dirty="0">
              <a:latin typeface="Ovo" panose="020B0604020202020204" charset="0"/>
            </a:endParaRPr>
          </a:p>
        </p:txBody>
      </p:sp>
      <p:pic>
        <p:nvPicPr>
          <p:cNvPr id="3" name="Google Shape;213;p9">
            <a:extLst>
              <a:ext uri="{FF2B5EF4-FFF2-40B4-BE49-F238E27FC236}">
                <a16:creationId xmlns:a16="http://schemas.microsoft.com/office/drawing/2014/main" id="{C13727A7-226B-25CB-486D-6C091601D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800" y="5905500"/>
            <a:ext cx="8049139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4;p9">
            <a:extLst>
              <a:ext uri="{FF2B5EF4-FFF2-40B4-BE49-F238E27FC236}">
                <a16:creationId xmlns:a16="http://schemas.microsoft.com/office/drawing/2014/main" id="{4257BD69-3DA4-C3E9-7D28-E73BAD9328C4}"/>
              </a:ext>
            </a:extLst>
          </p:cNvPr>
          <p:cNvSpPr txBox="1"/>
          <p:nvPr/>
        </p:nvSpPr>
        <p:spPr>
          <a:xfrm>
            <a:off x="9601200" y="9944100"/>
            <a:ext cx="9601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 dirty="0">
                <a:solidFill>
                  <a:schemeClr val="hlink"/>
                </a:solidFill>
                <a:hlinkClick r:id="rId4"/>
              </a:rPr>
              <a:t>Basic CNN Architecture: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Explaining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5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Layers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of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Convolutional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Neural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Network |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upGrad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blog</a:t>
            </a:r>
            <a:endParaRPr sz="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13079"/>
            <a:ext cx="7156209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AutoShape 3"/>
          <p:cNvSpPr/>
          <p:nvPr/>
        </p:nvSpPr>
        <p:spPr>
          <a:xfrm>
            <a:off x="6629073" y="7277100"/>
            <a:ext cx="10327460" cy="1065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34387" y="51200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35E28-45DB-0B04-A9AB-E7A17E4F9D0B}"/>
              </a:ext>
            </a:extLst>
          </p:cNvPr>
          <p:cNvSpPr txBox="1"/>
          <p:nvPr/>
        </p:nvSpPr>
        <p:spPr>
          <a:xfrm>
            <a:off x="838200" y="30099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vo" panose="020B0604020202020204" charset="0"/>
              </a:rPr>
              <a:t>- 784 </a:t>
            </a:r>
            <a:r>
              <a:rPr lang="de-DE" sz="3600" dirty="0" err="1">
                <a:latin typeface="Ovo" panose="020B0604020202020204" charset="0"/>
              </a:rPr>
              <a:t>Eigenvectors</a:t>
            </a:r>
            <a:r>
              <a:rPr lang="de-DE" sz="3600" dirty="0">
                <a:latin typeface="Ovo" panose="020B0604020202020204" charset="0"/>
              </a:rPr>
              <a:t>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0E701-D19D-B75F-355A-67791C65E43F}"/>
              </a:ext>
            </a:extLst>
          </p:cNvPr>
          <p:cNvSpPr txBox="1"/>
          <p:nvPr/>
        </p:nvSpPr>
        <p:spPr>
          <a:xfrm>
            <a:off x="1043486" y="124638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PCA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FB3C7D-FD85-D48D-D260-EAE036CFA091}"/>
              </a:ext>
            </a:extLst>
          </p:cNvPr>
          <p:cNvSpPr txBox="1"/>
          <p:nvPr/>
        </p:nvSpPr>
        <p:spPr>
          <a:xfrm>
            <a:off x="6400800" y="1246385"/>
            <a:ext cx="971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Optimal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number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of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 and PCs</a:t>
            </a:r>
            <a:endParaRPr lang="de-DE" sz="2800" dirty="0"/>
          </a:p>
        </p:txBody>
      </p:sp>
      <p:pic>
        <p:nvPicPr>
          <p:cNvPr id="16" name="Grafik 15" descr="Ein Bild, das Screenshot, Display, Rechteck, Software enthält.&#10;&#10;Automatisch generierte Beschreibung">
            <a:extLst>
              <a:ext uri="{FF2B5EF4-FFF2-40B4-BE49-F238E27FC236}">
                <a16:creationId xmlns:a16="http://schemas.microsoft.com/office/drawing/2014/main" id="{006325CC-9010-EFEF-E194-6CD8E8CC7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980035"/>
            <a:ext cx="6643853" cy="51649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6208723-98AC-9108-D3DF-C41CCD2981BF}"/>
              </a:ext>
            </a:extLst>
          </p:cNvPr>
          <p:cNvSpPr txBox="1"/>
          <p:nvPr/>
        </p:nvSpPr>
        <p:spPr>
          <a:xfrm>
            <a:off x="7086600" y="7734300"/>
            <a:ext cx="956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Optimal k = 4</a:t>
            </a:r>
          </a:p>
          <a:p>
            <a:pPr marL="285750" indent="-285750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Variance</a:t>
            </a:r>
            <a:r>
              <a:rPr lang="de-DE" sz="3600" dirty="0">
                <a:latin typeface="Ovo" panose="020B0604020202020204" charset="0"/>
              </a:rPr>
              <a:t> 95%</a:t>
            </a: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256 </a:t>
            </a:r>
            <a:r>
              <a:rPr lang="de-DE" sz="3600">
                <a:latin typeface="Ovo" panose="020B0604020202020204" charset="0"/>
              </a:rPr>
              <a:t>Eigenvectors</a:t>
            </a:r>
            <a:endParaRPr lang="de-DE" sz="3600" dirty="0">
              <a:latin typeface="Ovo" panose="020B060402020202020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3018AD8-5DDE-B691-4CF6-31EAB8372012}"/>
              </a:ext>
            </a:extLst>
          </p:cNvPr>
          <p:cNvSpPr/>
          <p:nvPr/>
        </p:nvSpPr>
        <p:spPr>
          <a:xfrm>
            <a:off x="10287000" y="2552700"/>
            <a:ext cx="152400" cy="228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31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44000" y="241743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F9C874B-F3E3-98D1-B8F5-0C843A79833F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9B7A1A-ED4A-4A86-74BD-119B3A6408FB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680370-C73D-914E-622D-05473FA25803}"/>
              </a:ext>
            </a:extLst>
          </p:cNvPr>
          <p:cNvSpPr txBox="1"/>
          <p:nvPr/>
        </p:nvSpPr>
        <p:spPr>
          <a:xfrm>
            <a:off x="1048753" y="50144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with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5F00F5E-82D9-581B-952B-80FB52655600}"/>
              </a:ext>
            </a:extLst>
          </p:cNvPr>
          <p:cNvSpPr txBox="1"/>
          <p:nvPr/>
        </p:nvSpPr>
        <p:spPr>
          <a:xfrm>
            <a:off x="762000" y="3116133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vo" panose="02020502070400060406" pitchFamily="18" charset="0"/>
              </a:rPr>
              <a:t>- Run time 40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26.4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F979024-60ED-DD17-A079-4F158675D539}"/>
              </a:ext>
            </a:extLst>
          </p:cNvPr>
          <p:cNvGrpSpPr/>
          <p:nvPr/>
        </p:nvGrpSpPr>
        <p:grpSpPr>
          <a:xfrm>
            <a:off x="1561544" y="8212726"/>
            <a:ext cx="4115356" cy="1257300"/>
            <a:chOff x="7095846" y="2414714"/>
            <a:chExt cx="4115356" cy="125730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1214B4A-70A9-5FB4-86EE-0DA51827D8E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14F02B5-07C3-11E2-A0E7-976B1ACD0F9A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2168EB8-DE64-E75D-6DFA-380101178D52}"/>
              </a:ext>
            </a:extLst>
          </p:cNvPr>
          <p:cNvSpPr txBox="1"/>
          <p:nvPr/>
        </p:nvSpPr>
        <p:spPr>
          <a:xfrm>
            <a:off x="838200" y="6571058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Run time 10,000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26.9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Leaf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r>
              <a:rPr lang="de-DE" sz="2400" dirty="0">
                <a:latin typeface="Ovo" panose="02020502070400060406" pitchFamily="18" charset="0"/>
              </a:rPr>
              <a:t> 10</a:t>
            </a:r>
          </a:p>
        </p:txBody>
      </p:sp>
      <p:pic>
        <p:nvPicPr>
          <p:cNvPr id="5" name="Grafik 4" descr="Ein Bild, das Diagramm, Entwurf, weiß enthält.&#10;&#10;Automatisch generierte Beschreibung">
            <a:extLst>
              <a:ext uri="{FF2B5EF4-FFF2-40B4-BE49-F238E27FC236}">
                <a16:creationId xmlns:a16="http://schemas.microsoft.com/office/drawing/2014/main" id="{B12C2450-2FE2-2B03-DC4B-7D8AF129E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560775"/>
            <a:ext cx="7293619" cy="33039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A69D98-F736-B1AC-BAD9-69E30D4203C2}"/>
              </a:ext>
            </a:extLst>
          </p:cNvPr>
          <p:cNvSpPr txBox="1"/>
          <p:nvPr/>
        </p:nvSpPr>
        <p:spPr>
          <a:xfrm>
            <a:off x="10363200" y="1418715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What‘s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a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BF6A8B9-BDEF-EF16-C1FE-F184218D1806}"/>
              </a:ext>
            </a:extLst>
          </p:cNvPr>
          <p:cNvSpPr txBox="1"/>
          <p:nvPr/>
        </p:nvSpPr>
        <p:spPr>
          <a:xfrm>
            <a:off x="9448800" y="2704968"/>
            <a:ext cx="83820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Dividing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along</a:t>
            </a:r>
            <a:r>
              <a:rPr lang="de-DE" sz="2400" dirty="0">
                <a:latin typeface="Ovo" panose="02020502070400060406" pitchFamily="18" charset="0"/>
              </a:rPr>
              <a:t> median </a:t>
            </a:r>
            <a:r>
              <a:rPr lang="de-DE" sz="2400" dirty="0" err="1">
                <a:latin typeface="Ovo" panose="02020502070400060406" pitchFamily="18" charset="0"/>
              </a:rPr>
              <a:t>value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of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dimension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node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is</a:t>
            </a:r>
            <a:r>
              <a:rPr lang="de-DE" sz="2400" dirty="0">
                <a:latin typeface="Ovo" panose="02020502070400060406" pitchFamily="18" charset="0"/>
              </a:rPr>
              <a:t> a splitting plane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How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many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times</a:t>
            </a:r>
            <a:r>
              <a:rPr lang="de-DE" sz="2400" dirty="0">
                <a:latin typeface="Ovo" panose="02020502070400060406" pitchFamily="18" charset="0"/>
              </a:rPr>
              <a:t> do </a:t>
            </a:r>
            <a:r>
              <a:rPr lang="de-DE" sz="2400" dirty="0" err="1">
                <a:latin typeface="Ovo" panose="02020502070400060406" pitchFamily="18" charset="0"/>
              </a:rPr>
              <a:t>we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split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planes? -&gt; </a:t>
            </a:r>
            <a:r>
              <a:rPr lang="de-DE" sz="2400" dirty="0" err="1">
                <a:latin typeface="Ovo" panose="02020502070400060406" pitchFamily="18" charset="0"/>
              </a:rPr>
              <a:t>Defined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leaf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Tracing </a:t>
            </a:r>
            <a:r>
              <a:rPr lang="de-DE" sz="2400" dirty="0" err="1">
                <a:latin typeface="Ovo" panose="02020502070400060406" pitchFamily="18" charset="0"/>
              </a:rPr>
              <a:t>tree</a:t>
            </a:r>
            <a:r>
              <a:rPr lang="de-DE" sz="2400" dirty="0">
                <a:latin typeface="Ovo" panose="02020502070400060406" pitchFamily="18" charset="0"/>
              </a:rPr>
              <a:t> to find </a:t>
            </a:r>
            <a:r>
              <a:rPr lang="de-DE" sz="2400" dirty="0" err="1">
                <a:latin typeface="Ovo" panose="02020502070400060406" pitchFamily="18" charset="0"/>
              </a:rPr>
              <a:t>points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shortest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distance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028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C8DC66D-5DD4-0F04-1D6A-B8F1F2B3CD1F}"/>
              </a:ext>
            </a:extLst>
          </p:cNvPr>
          <p:cNvSpPr txBox="1"/>
          <p:nvPr/>
        </p:nvSpPr>
        <p:spPr>
          <a:xfrm>
            <a:off x="1066800" y="462028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DCB71-429B-C857-9752-901941CDE7B3}"/>
              </a:ext>
            </a:extLst>
          </p:cNvPr>
          <p:cNvSpPr/>
          <p:nvPr/>
        </p:nvSpPr>
        <p:spPr>
          <a:xfrm flipH="1">
            <a:off x="4871304" y="1365979"/>
            <a:ext cx="8534400" cy="7555042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F9456B2-3AB7-6DE5-27D1-66DFDF682EBD}"/>
              </a:ext>
            </a:extLst>
          </p:cNvPr>
          <p:cNvCxnSpPr/>
          <p:nvPr/>
        </p:nvCxnSpPr>
        <p:spPr>
          <a:xfrm>
            <a:off x="8414811" y="-9334500"/>
            <a:ext cx="0" cy="822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14:cNvPr>
              <p14:cNvContentPartPr/>
              <p14:nvPr/>
            </p14:nvContentPartPr>
            <p14:xfrm>
              <a:off x="7263000" y="3432780"/>
              <a:ext cx="360" cy="36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6CDE3949-D1C1-94FD-3C60-E04F1FF4E2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7000" y="33967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14:cNvPr>
              <p14:cNvContentPartPr/>
              <p14:nvPr/>
            </p14:nvContentPartPr>
            <p14:xfrm>
              <a:off x="10744200" y="5143500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2B5C00B5-94F2-2738-1C4C-C493309335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8200" y="51075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14:cNvPr>
              <p14:cNvContentPartPr/>
              <p14:nvPr/>
            </p14:nvContentPartPr>
            <p14:xfrm>
              <a:off x="10162212" y="3771900"/>
              <a:ext cx="360" cy="36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15EBB050-BB0A-D394-6D23-9DFB551D3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6212" y="37359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14:cNvPr>
              <p14:cNvContentPartPr/>
              <p14:nvPr/>
            </p14:nvContentPartPr>
            <p14:xfrm>
              <a:off x="6894720" y="6618420"/>
              <a:ext cx="360" cy="36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C98884F-8F11-459E-4A8E-0EC6BF48E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720" y="65824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14:cNvPr>
              <p14:cNvContentPartPr/>
              <p14:nvPr/>
            </p14:nvContentPartPr>
            <p14:xfrm>
              <a:off x="11186280" y="7061220"/>
              <a:ext cx="360" cy="36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3B4ABEF-C3AE-B4B6-1B5E-404D53B5FF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50280" y="70252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14:cNvPr>
              <p14:cNvContentPartPr/>
              <p14:nvPr/>
            </p14:nvContentPartPr>
            <p14:xfrm>
              <a:off x="8354520" y="4185540"/>
              <a:ext cx="360" cy="3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1A8B866-9090-5995-68E8-1C2179F053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8520" y="41495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14:cNvPr>
              <p14:cNvContentPartPr/>
              <p14:nvPr/>
            </p14:nvContentPartPr>
            <p14:xfrm>
              <a:off x="9549000" y="5542020"/>
              <a:ext cx="360" cy="3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C15E90C0-84DE-B1F6-186E-A32B21BE4F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3000" y="550602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419EB7B-FFDB-8DA2-8335-00FA86222D4F}"/>
              </a:ext>
            </a:extLst>
          </p:cNvPr>
          <p:cNvCxnSpPr>
            <a:cxnSpLocks/>
          </p:cNvCxnSpPr>
          <p:nvPr/>
        </p:nvCxnSpPr>
        <p:spPr>
          <a:xfrm flipH="1">
            <a:off x="19278600" y="4660838"/>
            <a:ext cx="3836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C6F2B93-273C-9620-6740-77AD64581B2C}"/>
              </a:ext>
            </a:extLst>
          </p:cNvPr>
          <p:cNvCxnSpPr>
            <a:cxnSpLocks/>
          </p:cNvCxnSpPr>
          <p:nvPr/>
        </p:nvCxnSpPr>
        <p:spPr>
          <a:xfrm flipH="1">
            <a:off x="-6172200" y="4182538"/>
            <a:ext cx="4657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9E0BF0F-40D6-AEB1-A46A-F787BFBE2D90}"/>
              </a:ext>
            </a:extLst>
          </p:cNvPr>
          <p:cNvCxnSpPr/>
          <p:nvPr/>
        </p:nvCxnSpPr>
        <p:spPr>
          <a:xfrm>
            <a:off x="7199728" y="3786881"/>
            <a:ext cx="457200" cy="4572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702A091-1CD0-0317-AA42-223B67B4FBC3}"/>
              </a:ext>
            </a:extLst>
          </p:cNvPr>
          <p:cNvCxnSpPr>
            <a:cxnSpLocks/>
          </p:cNvCxnSpPr>
          <p:nvPr/>
        </p:nvCxnSpPr>
        <p:spPr>
          <a:xfrm flipH="1">
            <a:off x="7204447" y="3781341"/>
            <a:ext cx="447761" cy="4627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14:cNvPr>
              <p14:cNvContentPartPr/>
              <p14:nvPr/>
            </p14:nvContentPartPr>
            <p14:xfrm>
              <a:off x="7428327" y="4402370"/>
              <a:ext cx="360" cy="3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4764A191-02F3-23D8-6A53-6AFE4DBC0F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2327" y="436637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455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Microsoft Office PowerPoint</Application>
  <PresentationFormat>Benutzerdefiniert</PresentationFormat>
  <Paragraphs>167</Paragraphs>
  <Slides>17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7" baseType="lpstr">
      <vt:lpstr>Ovo</vt:lpstr>
      <vt:lpstr>Avenir</vt:lpstr>
      <vt:lpstr>Calibri</vt:lpstr>
      <vt:lpstr>Open Sauce Medium</vt:lpstr>
      <vt:lpstr>Open Sauce Light</vt:lpstr>
      <vt:lpstr>Open Sauce Bold</vt:lpstr>
      <vt:lpstr>Symbol</vt:lpstr>
      <vt:lpstr>Arial</vt:lpstr>
      <vt:lpstr>Ovo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und Grau Traditionell Führungskraft Finanzdienstleistungen Vorschlag Mission und Ziele Präsentation</dc:title>
  <dc:creator>Heinrike Gilles</dc:creator>
  <cp:lastModifiedBy>Heinrike Gilles</cp:lastModifiedBy>
  <cp:revision>18</cp:revision>
  <dcterms:created xsi:type="dcterms:W3CDTF">2006-08-16T00:00:00Z</dcterms:created>
  <dcterms:modified xsi:type="dcterms:W3CDTF">2023-07-18T22:57:14Z</dcterms:modified>
  <dc:identifier>DAFn9Itdqp0</dc:identifier>
</cp:coreProperties>
</file>